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8" r:id="rId5"/>
  </p:sldIdLst>
  <p:sldSz cx="15119350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13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22/11/2025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567" y="0"/>
            <a:ext cx="15114656" cy="1068908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8889447" y="2536422"/>
            <a:ext cx="5780701" cy="14814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Insertar título proyecto [</a:t>
            </a:r>
            <a:r>
              <a:rPr lang="es-ES" sz="4000" spc="-150" dirty="0" err="1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OpenSans</a:t>
            </a: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</a:t>
            </a:r>
            <a:r>
              <a:rPr lang="es-ES" sz="4000" spc="-150" dirty="0" err="1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Semibold</a:t>
            </a: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40]</a:t>
            </a:r>
          </a:p>
        </p:txBody>
      </p:sp>
      <p:sp>
        <p:nvSpPr>
          <p:cNvPr id="9" name="CuadroTexto 8"/>
          <p:cNvSpPr txBox="1">
            <a:spLocks noChangeAspect="1"/>
          </p:cNvSpPr>
          <p:nvPr/>
        </p:nvSpPr>
        <p:spPr>
          <a:xfrm>
            <a:off x="8918476" y="4661997"/>
            <a:ext cx="5886095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Insertar texto descriptivo de la operación dentro de los límites marcados por el recuadro</a:t>
            </a:r>
          </a:p>
          <a:p>
            <a:pPr>
              <a:lnSpc>
                <a:spcPts val="3500"/>
              </a:lnSpc>
            </a:pP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[</a:t>
            </a:r>
            <a:r>
              <a:rPr lang="es-ES" sz="2400" kern="400" spc="-5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OpenSans</a:t>
            </a: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 Medium 24, negro]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878996" y="5017052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0X/202X – 1X/202X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865744" y="610804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XXX.000 €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865744" y="717553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</a:t>
            </a:r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 €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0" y="0"/>
            <a:ext cx="5416542" cy="10579100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 flipH="1">
            <a:off x="6004200" y="2573413"/>
            <a:ext cx="1396036" cy="139533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/>
        </p:nvSpPr>
        <p:spPr>
          <a:xfrm flipH="1">
            <a:off x="8998972" y="2573413"/>
            <a:ext cx="5657923" cy="1389107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 flipH="1">
            <a:off x="9012226" y="4788451"/>
            <a:ext cx="5657923" cy="3783406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/>
          <p:cNvSpPr txBox="1"/>
          <p:nvPr/>
        </p:nvSpPr>
        <p:spPr>
          <a:xfrm>
            <a:off x="6014545" y="2739828"/>
            <a:ext cx="1495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QR en caso de tener    (ver plantilla de ejemplo)</a:t>
            </a: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(ver plantilla de ejemplo)</a:t>
            </a:r>
          </a:p>
        </p:txBody>
      </p:sp>
      <p:pic>
        <p:nvPicPr>
          <p:cNvPr id="4" name="Imagen 3" descr="Texto&#10;&#10;El contenido generado por IA puede ser incorrecto.">
            <a:extLst>
              <a:ext uri="{FF2B5EF4-FFF2-40B4-BE49-F238E27FC236}">
                <a16:creationId xmlns:a16="http://schemas.microsoft.com/office/drawing/2014/main" id="{12FAA50E-8B12-3E40-4D61-6DFBB748E0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57" y="8817925"/>
            <a:ext cx="3035926" cy="129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73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lantilla Formularios Ayudas" ma:contentTypeID="0x010100EBC03DA15D9F974CA5BA99D39F619E2100B8CFE2FD8134124983038B8A93D1A746" ma:contentTypeVersion="12" ma:contentTypeDescription="Plantilla Formularios Ayudas" ma:contentTypeScope="" ma:versionID="2339766f2eff6e0bc9aa6df1a2756389">
  <xsd:schema xmlns:xsd="http://www.w3.org/2001/XMLSchema" xmlns:xs="http://www.w3.org/2001/XMLSchema" xmlns:p="http://schemas.microsoft.com/office/2006/metadata/properties" xmlns:ns2="5e0400d1-f49c-498f-8eab-a66b55fd35a0" targetNamespace="http://schemas.microsoft.com/office/2006/metadata/properties" ma:root="true" ma:fieldsID="be548fbd0196d322919ff45824a2bf40" ns2:_="">
    <xsd:import namespace="5e0400d1-f49c-498f-8eab-a66b55fd35a0"/>
    <xsd:element name="properties">
      <xsd:complexType>
        <xsd:sequence>
          <xsd:element name="documentManagement">
            <xsd:complexType>
              <xsd:all>
                <xsd:element ref="ns2:PROGRAMA"/>
                <xsd:element ref="ns2:VIGENTE" minOccurs="0"/>
                <xsd:element ref="ns2:ORDEN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400d1-f49c-498f-8eab-a66b55fd35a0" elementFormDefault="qualified">
    <xsd:import namespace="http://schemas.microsoft.com/office/2006/documentManagement/types"/>
    <xsd:import namespace="http://schemas.microsoft.com/office/infopath/2007/PartnerControls"/>
    <xsd:element name="PROGRAMA" ma:index="5" ma:displayName="PROGRAMA" ma:format="Dropdown" ma:internalName="PROGRAMA" ma:readOnly="false">
      <xsd:simpleType>
        <xsd:restriction base="dms:Choice">
          <xsd:enumeration value="APOYO FINANCIACIÓN INVERSIONES TURISTICAS-AFIT"/>
          <xsd:enumeration value="APOYO FINANCIACIÓN INVERSIONES-AFI"/>
          <xsd:enumeration value="APOYO FINANCIERO PYMES"/>
          <xsd:enumeration value="AYUDAS TRANSFORMACIÓN DIGITAL"/>
          <xsd:enumeration value="CENTROS I+D+i EMPRESARIALES-CID"/>
          <xsd:enumeration value="CHEQUES-CHT"/>
          <xsd:enumeration value="CLUSTERS-CLU"/>
          <xsd:enumeration value="CONTRATACIÓN TECNICOS -TECEX"/>
          <xsd:enumeration value="DIVERSIFICACIÓN ECONÓMICA DE LOS TERRITORIOS-DIV"/>
          <xsd:enumeration value="ECONOMIA CIRCULAR"/>
          <xsd:enumeration value="EMPRESA BASE TECNOLOGICA -EBT"/>
          <xsd:enumeration value="EMPRESA BASE TECNOLOGICA-EBT"/>
          <xsd:enumeration value="EMPRESA FAMILIAR-EF"/>
          <xsd:enumeration value="ERANET-MAN"/>
          <xsd:enumeration value="ERANET-MER"/>
          <xsd:enumeration value="ERANET-OCE"/>
          <xsd:enumeration value="ESPACIOS INDUSTRIALES"/>
          <xsd:enumeration value="FLAG-ERA"/>
          <xsd:enumeration value="INNOEMPRESA-IE"/>
          <xsd:enumeration value="INNOVA IDEPA-INE"/>
          <xsd:enumeration value="INNOVACION ABIERTA"/>
          <xsd:enumeration value="INTERNACIONALIZACIÓN-PI"/>
          <xsd:enumeration value="INTERNACIONALIZACIÓN-PIA"/>
          <xsd:enumeration value="JOVELLANOS"/>
          <xsd:enumeration value="MOVILIDAD RECURSOS HUMANOS"/>
          <xsd:enumeration value="PROGRAMA ASTURIAS"/>
          <xsd:enumeration value="PROYECTOS  TRACTORES ESPECIAL INTERES (PTEI)"/>
          <xsd:enumeration value="PROYECTOS DE I+D"/>
          <xsd:enumeration value="PROYECTOS DE I+D+i TRACTORES"/>
          <xsd:enumeration value="PROYECTOS DE INVERSIÓN-AIP"/>
          <xsd:enumeration value="PROYECTOS DE INVERSIÓN-PIE"/>
          <xsd:enumeration value="PROYECTOS EN RED"/>
          <xsd:enumeration value="PROYECTOS ESPECIAL INTERES-PEI"/>
          <xsd:enumeration value="REFINANCIACIÓN PASIVOS-REF"/>
          <xsd:enumeration value="RES-AI RESOLUTIONS"/>
          <xsd:enumeration value="SEMILLEROS DE EMPRESA"/>
          <xsd:enumeration value="SUBVENCIONES DIRECTAS-GENERAL"/>
          <xsd:enumeration value="SUELO ASOCIACIONES"/>
          <xsd:enumeration value="SUELO AYUNTAMIENTOS"/>
          <xsd:enumeration value="SUELO-DIRECTAS"/>
        </xsd:restriction>
      </xsd:simpleType>
    </xsd:element>
    <xsd:element name="VIGENTE" ma:index="6" nillable="true" ma:displayName="VIGENTE" ma:default="0" ma:internalName="VIGENTE" ma:readOnly="false">
      <xsd:simpleType>
        <xsd:restriction base="dms:Boolean"/>
      </xsd:simpleType>
    </xsd:element>
    <xsd:element name="ORDEN" ma:index="7" nillable="true" ma:displayName="ORDEN" ma:decimals="0" ma:internalName="ORDEN" ma:readOnly="false" ma:percentage="FALSE">
      <xsd:simpleType>
        <xsd:restriction base="dms:Number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DEN xmlns="5e0400d1-f49c-498f-8eab-a66b55fd35a0" xsi:nil="true"/>
    <PROGRAMA xmlns="5e0400d1-f49c-498f-8eab-a66b55fd35a0">DIVERSIFICACIÓN ECONÓMICA DE LOS TERRITORIOS-DIV</PROGRAMA>
    <VIGENTE xmlns="5e0400d1-f49c-498f-8eab-a66b55fd35a0">false</VIGENTE>
  </documentManagement>
</p:properties>
</file>

<file path=customXml/itemProps1.xml><?xml version="1.0" encoding="utf-8"?>
<ds:datastoreItem xmlns:ds="http://schemas.openxmlformats.org/officeDocument/2006/customXml" ds:itemID="{03442305-EC5F-4234-A1E1-FD11FB5A00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0400d1-f49c-498f-8eab-a66b55fd35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0CA6F5-4514-4008-9C28-AF37085B60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7B72C2-7FE7-4C71-BC33-7C6B501EA0D5}">
  <ds:schemaRefs>
    <ds:schemaRef ds:uri="http://schemas.microsoft.com/office/2006/metadata/properties"/>
    <ds:schemaRef ds:uri="http://schemas.microsoft.com/office/infopath/2007/PartnerControls"/>
    <ds:schemaRef ds:uri="5e0400d1-f49c-498f-8eab-a66b55fd35a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</TotalTime>
  <Words>71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Medium</vt:lpstr>
      <vt:lpstr>Open Sans SemiBold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José Luis Reduello Díez</cp:lastModifiedBy>
  <cp:revision>29</cp:revision>
  <cp:lastPrinted>2023-10-18T08:03:13Z</cp:lastPrinted>
  <dcterms:created xsi:type="dcterms:W3CDTF">2023-10-10T14:27:13Z</dcterms:created>
  <dcterms:modified xsi:type="dcterms:W3CDTF">2025-11-22T07:51:12Z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0x010100EBC03DA15D9F974CA5BA99D39F619E2100B8CFE2FD8134124983038B8A93D1A746</vt:lpwstr>
  </property>
</Properties>
</file>