
<file path=[Content_Types].xml><?xml version="1.0" encoding="utf-8"?>
<Types xmlns="http://schemas.openxmlformats.org/package/2006/content-types"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8" r:id="rId2"/>
  </p:sldIdLst>
  <p:sldSz cx="15119350" cy="10691813"/>
  <p:notesSz cx="7099300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34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135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1" y="1749795"/>
            <a:ext cx="12851448" cy="3722335"/>
          </a:xfrm>
        </p:spPr>
        <p:txBody>
          <a:bodyPr anchor="b"/>
          <a:lstStyle>
            <a:lvl1pPr algn="ctr">
              <a:defRPr sz="935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5615678"/>
            <a:ext cx="11339513" cy="2581379"/>
          </a:xfrm>
        </p:spPr>
        <p:txBody>
          <a:bodyPr/>
          <a:lstStyle>
            <a:lvl1pPr marL="0" indent="0" algn="ctr">
              <a:buNone/>
              <a:defRPr sz="3742"/>
            </a:lvl1pPr>
            <a:lvl2pPr marL="712775" indent="0" algn="ctr">
              <a:buNone/>
              <a:defRPr sz="3118"/>
            </a:lvl2pPr>
            <a:lvl3pPr marL="1425550" indent="0" algn="ctr">
              <a:buNone/>
              <a:defRPr sz="2806"/>
            </a:lvl3pPr>
            <a:lvl4pPr marL="2138324" indent="0" algn="ctr">
              <a:buNone/>
              <a:defRPr sz="2494"/>
            </a:lvl4pPr>
            <a:lvl5pPr marL="2851099" indent="0" algn="ctr">
              <a:buNone/>
              <a:defRPr sz="2494"/>
            </a:lvl5pPr>
            <a:lvl6pPr marL="3563874" indent="0" algn="ctr">
              <a:buNone/>
              <a:defRPr sz="2494"/>
            </a:lvl6pPr>
            <a:lvl7pPr marL="4276649" indent="0" algn="ctr">
              <a:buNone/>
              <a:defRPr sz="2494"/>
            </a:lvl7pPr>
            <a:lvl8pPr marL="4989424" indent="0" algn="ctr">
              <a:buNone/>
              <a:defRPr sz="2494"/>
            </a:lvl8pPr>
            <a:lvl9pPr marL="5702198" indent="0" algn="ctr">
              <a:buNone/>
              <a:defRPr sz="2494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1B6C-BB24-4DD0-86B4-1282CD9C333D}" type="datetimeFigureOut">
              <a:rPr lang="es-ES" smtClean="0"/>
              <a:t>07/04/2025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7296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1B6C-BB24-4DD0-86B4-1282CD9C333D}" type="datetimeFigureOut">
              <a:rPr lang="es-ES" smtClean="0"/>
              <a:t>07/04/2025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0498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6" y="569240"/>
            <a:ext cx="3260110" cy="906081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6" y="569240"/>
            <a:ext cx="9591338" cy="9060817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1B6C-BB24-4DD0-86B4-1282CD9C333D}" type="datetimeFigureOut">
              <a:rPr lang="es-ES" smtClean="0"/>
              <a:t>07/04/2025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24711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1B6C-BB24-4DD0-86B4-1282CD9C333D}" type="datetimeFigureOut">
              <a:rPr lang="es-ES" smtClean="0"/>
              <a:t>07/04/2025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0091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2" y="2665532"/>
            <a:ext cx="13040439" cy="4447496"/>
          </a:xfrm>
        </p:spPr>
        <p:txBody>
          <a:bodyPr anchor="b"/>
          <a:lstStyle>
            <a:lvl1pPr>
              <a:defRPr sz="935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2" y="7155103"/>
            <a:ext cx="13040439" cy="2338833"/>
          </a:xfrm>
        </p:spPr>
        <p:txBody>
          <a:bodyPr/>
          <a:lstStyle>
            <a:lvl1pPr marL="0" indent="0">
              <a:buNone/>
              <a:defRPr sz="3742">
                <a:solidFill>
                  <a:schemeClr val="tx1"/>
                </a:solidFill>
              </a:defRPr>
            </a:lvl1pPr>
            <a:lvl2pPr marL="712775" indent="0">
              <a:buNone/>
              <a:defRPr sz="3118">
                <a:solidFill>
                  <a:schemeClr val="tx1">
                    <a:tint val="75000"/>
                  </a:schemeClr>
                </a:solidFill>
              </a:defRPr>
            </a:lvl2pPr>
            <a:lvl3pPr marL="1425550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3pPr>
            <a:lvl4pPr marL="21383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4pPr>
            <a:lvl5pPr marL="285109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5pPr>
            <a:lvl6pPr marL="356387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6pPr>
            <a:lvl7pPr marL="427664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7pPr>
            <a:lvl8pPr marL="49894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8pPr>
            <a:lvl9pPr marL="5702198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1B6C-BB24-4DD0-86B4-1282CD9C333D}" type="datetimeFigureOut">
              <a:rPr lang="es-ES" smtClean="0"/>
              <a:t>07/04/2025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7841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5" y="2846200"/>
            <a:ext cx="6425724" cy="6783857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2846200"/>
            <a:ext cx="6425724" cy="6783857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1B6C-BB24-4DD0-86B4-1282CD9C333D}" type="datetimeFigureOut">
              <a:rPr lang="es-ES" smtClean="0"/>
              <a:t>07/04/2025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5852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569242"/>
            <a:ext cx="13040439" cy="20665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6" y="2620980"/>
            <a:ext cx="63961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6" y="3905482"/>
            <a:ext cx="6396193" cy="5744375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2" y="2620980"/>
            <a:ext cx="64276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2" y="3905482"/>
            <a:ext cx="6427693" cy="5744375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1B6C-BB24-4DD0-86B4-1282CD9C333D}" type="datetimeFigureOut">
              <a:rPr lang="es-ES" smtClean="0"/>
              <a:t>07/04/2025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7634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1B6C-BB24-4DD0-86B4-1282CD9C333D}" type="datetimeFigureOut">
              <a:rPr lang="es-ES" smtClean="0"/>
              <a:t>07/04/2025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82124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1B6C-BB24-4DD0-86B4-1282CD9C333D}" type="datetimeFigureOut">
              <a:rPr lang="es-ES" smtClean="0"/>
              <a:t>07/04/2025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4120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1539425"/>
            <a:ext cx="7654171" cy="7598117"/>
          </a:xfrm>
        </p:spPr>
        <p:txBody>
          <a:bodyPr/>
          <a:lstStyle>
            <a:lvl1pPr>
              <a:defRPr sz="4989"/>
            </a:lvl1pPr>
            <a:lvl2pPr>
              <a:defRPr sz="4365"/>
            </a:lvl2pPr>
            <a:lvl3pPr>
              <a:defRPr sz="3742"/>
            </a:lvl3pPr>
            <a:lvl4pPr>
              <a:defRPr sz="3118"/>
            </a:lvl4pPr>
            <a:lvl5pPr>
              <a:defRPr sz="3118"/>
            </a:lvl5pPr>
            <a:lvl6pPr>
              <a:defRPr sz="3118"/>
            </a:lvl6pPr>
            <a:lvl7pPr>
              <a:defRPr sz="3118"/>
            </a:lvl7pPr>
            <a:lvl8pPr>
              <a:defRPr sz="3118"/>
            </a:lvl8pPr>
            <a:lvl9pPr>
              <a:defRPr sz="3118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1B6C-BB24-4DD0-86B4-1282CD9C333D}" type="datetimeFigureOut">
              <a:rPr lang="es-ES" smtClean="0"/>
              <a:t>07/04/2025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3446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1539425"/>
            <a:ext cx="7654171" cy="7598117"/>
          </a:xfrm>
        </p:spPr>
        <p:txBody>
          <a:bodyPr anchor="t"/>
          <a:lstStyle>
            <a:lvl1pPr marL="0" indent="0">
              <a:buNone/>
              <a:defRPr sz="4989"/>
            </a:lvl1pPr>
            <a:lvl2pPr marL="712775" indent="0">
              <a:buNone/>
              <a:defRPr sz="4365"/>
            </a:lvl2pPr>
            <a:lvl3pPr marL="1425550" indent="0">
              <a:buNone/>
              <a:defRPr sz="3742"/>
            </a:lvl3pPr>
            <a:lvl4pPr marL="2138324" indent="0">
              <a:buNone/>
              <a:defRPr sz="3118"/>
            </a:lvl4pPr>
            <a:lvl5pPr marL="2851099" indent="0">
              <a:buNone/>
              <a:defRPr sz="3118"/>
            </a:lvl5pPr>
            <a:lvl6pPr marL="3563874" indent="0">
              <a:buNone/>
              <a:defRPr sz="3118"/>
            </a:lvl6pPr>
            <a:lvl7pPr marL="4276649" indent="0">
              <a:buNone/>
              <a:defRPr sz="3118"/>
            </a:lvl7pPr>
            <a:lvl8pPr marL="4989424" indent="0">
              <a:buNone/>
              <a:defRPr sz="3118"/>
            </a:lvl8pPr>
            <a:lvl9pPr marL="5702198" indent="0">
              <a:buNone/>
              <a:defRPr sz="3118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1B6C-BB24-4DD0-86B4-1282CD9C333D}" type="datetimeFigureOut">
              <a:rPr lang="es-ES" smtClean="0"/>
              <a:t>07/04/2025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66666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569242"/>
            <a:ext cx="13040439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2846200"/>
            <a:ext cx="13040439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7C1B6C-BB24-4DD0-86B4-1282CD9C333D}" type="datetimeFigureOut">
              <a:rPr lang="es-ES" smtClean="0"/>
              <a:t>07/04/2025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9909729"/>
            <a:ext cx="5102781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43D67-CCC0-4B15-8A39-D2D2940BFDE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4959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425550" rtl="0" eaLnBrk="1" latinLnBrk="0" hangingPunct="1">
        <a:lnSpc>
          <a:spcPct val="90000"/>
        </a:lnSpc>
        <a:spcBef>
          <a:spcPct val="0"/>
        </a:spcBef>
        <a:buNone/>
        <a:defRPr sz="6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387" indent="-356387" algn="l" defTabSz="1425550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193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3pPr>
      <a:lvl4pPr marL="249471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320748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92026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63303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534581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605858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775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55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3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09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387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64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4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198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" y="1511"/>
            <a:ext cx="15114656" cy="10689084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8889447" y="2536422"/>
            <a:ext cx="5780701" cy="14814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ts val="5600"/>
              </a:lnSpc>
            </a:pPr>
            <a:r>
              <a:rPr lang="es-ES" sz="4000" spc="-150" dirty="0">
                <a:solidFill>
                  <a:srgbClr val="1E3485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rPr>
              <a:t>Insertar título proyecto [</a:t>
            </a:r>
            <a:r>
              <a:rPr lang="es-ES" sz="4000" spc="-150" dirty="0" err="1">
                <a:solidFill>
                  <a:srgbClr val="1E3485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rPr>
              <a:t>OpenSans</a:t>
            </a:r>
            <a:r>
              <a:rPr lang="es-ES" sz="4000" spc="-150" dirty="0">
                <a:solidFill>
                  <a:srgbClr val="1E3485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rPr>
              <a:t> </a:t>
            </a:r>
            <a:r>
              <a:rPr lang="es-ES" sz="4000" spc="-150" dirty="0" err="1">
                <a:solidFill>
                  <a:srgbClr val="1E3485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rPr>
              <a:t>Semibold</a:t>
            </a:r>
            <a:r>
              <a:rPr lang="es-ES" sz="4000" spc="-150" dirty="0">
                <a:solidFill>
                  <a:srgbClr val="1E3485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rPr>
              <a:t> 40]</a:t>
            </a:r>
          </a:p>
        </p:txBody>
      </p:sp>
      <p:sp>
        <p:nvSpPr>
          <p:cNvPr id="9" name="CuadroTexto 8"/>
          <p:cNvSpPr txBox="1">
            <a:spLocks noChangeAspect="1"/>
          </p:cNvSpPr>
          <p:nvPr/>
        </p:nvSpPr>
        <p:spPr>
          <a:xfrm>
            <a:off x="8918476" y="4661997"/>
            <a:ext cx="5886095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es-ES" sz="2400" kern="400" spc="-50" dirty="0"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Insertar texto descriptivo de la operación dentro de los límites marcados por el recuadro</a:t>
            </a:r>
          </a:p>
          <a:p>
            <a:pPr>
              <a:lnSpc>
                <a:spcPts val="3500"/>
              </a:lnSpc>
            </a:pPr>
            <a:r>
              <a:rPr lang="es-ES" sz="2400" kern="400" spc="-50" dirty="0"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[</a:t>
            </a:r>
            <a:r>
              <a:rPr lang="es-ES" sz="2400" kern="400" spc="-50" dirty="0" err="1"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OpenSans</a:t>
            </a:r>
            <a:r>
              <a:rPr lang="es-ES" sz="2400" kern="400" spc="-50" dirty="0"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 Medium 24, negro]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5878996" y="5017052"/>
            <a:ext cx="24257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100" spc="-150" dirty="0">
                <a:latin typeface="Open Sans" pitchFamily="2" charset="0"/>
                <a:ea typeface="Open Sans" pitchFamily="2" charset="0"/>
                <a:cs typeface="Open Sans" pitchFamily="2" charset="0"/>
              </a:rPr>
              <a:t>0X/202X – 1X/202X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5865744" y="6108048"/>
            <a:ext cx="24257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100" spc="-150"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</a:lstStyle>
          <a:p>
            <a:r>
              <a:rPr lang="es-ES" dirty="0">
                <a:latin typeface="Open Sans" pitchFamily="2" charset="0"/>
                <a:ea typeface="Open Sans" pitchFamily="2" charset="0"/>
                <a:cs typeface="Open Sans" pitchFamily="2" charset="0"/>
              </a:rPr>
              <a:t>XXX.000 €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5865744" y="7175538"/>
            <a:ext cx="24257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100" spc="-150" dirty="0">
                <a:latin typeface="Open Sans" pitchFamily="2" charset="0"/>
                <a:ea typeface="Open Sans" pitchFamily="2" charset="0"/>
                <a:cs typeface="Open Sans" pitchFamily="2" charset="0"/>
              </a:rPr>
              <a:t>XXX.000</a:t>
            </a:r>
            <a:r>
              <a:rPr lang="es-ES" dirty="0">
                <a:latin typeface="Open Sans" pitchFamily="2" charset="0"/>
                <a:ea typeface="Open Sans" pitchFamily="2" charset="0"/>
                <a:cs typeface="Open Sans" pitchFamily="2" charset="0"/>
              </a:rPr>
              <a:t> €</a:t>
            </a:r>
          </a:p>
        </p:txBody>
      </p:sp>
      <p:sp>
        <p:nvSpPr>
          <p:cNvPr id="13" name="Rectángulo 12"/>
          <p:cNvSpPr/>
          <p:nvPr/>
        </p:nvSpPr>
        <p:spPr>
          <a:xfrm>
            <a:off x="0" y="0"/>
            <a:ext cx="5416542" cy="10579100"/>
          </a:xfrm>
          <a:prstGeom prst="rect">
            <a:avLst/>
          </a:prstGeom>
          <a:noFill/>
          <a:ln>
            <a:solidFill>
              <a:srgbClr val="1E3485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/>
          <p:cNvSpPr/>
          <p:nvPr/>
        </p:nvSpPr>
        <p:spPr>
          <a:xfrm flipH="1">
            <a:off x="11560028" y="9110444"/>
            <a:ext cx="3096866" cy="804962"/>
          </a:xfrm>
          <a:prstGeom prst="rect">
            <a:avLst/>
          </a:prstGeom>
          <a:noFill/>
          <a:ln>
            <a:solidFill>
              <a:srgbClr val="1E3485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/>
          <p:cNvSpPr/>
          <p:nvPr/>
        </p:nvSpPr>
        <p:spPr>
          <a:xfrm flipH="1">
            <a:off x="6004200" y="2573413"/>
            <a:ext cx="1396036" cy="1395332"/>
          </a:xfrm>
          <a:prstGeom prst="rect">
            <a:avLst/>
          </a:prstGeom>
          <a:noFill/>
          <a:ln>
            <a:solidFill>
              <a:srgbClr val="1E3485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/>
          <p:cNvSpPr/>
          <p:nvPr/>
        </p:nvSpPr>
        <p:spPr>
          <a:xfrm flipH="1">
            <a:off x="8998972" y="2573413"/>
            <a:ext cx="5657923" cy="1389107"/>
          </a:xfrm>
          <a:prstGeom prst="rect">
            <a:avLst/>
          </a:prstGeom>
          <a:noFill/>
          <a:ln>
            <a:solidFill>
              <a:srgbClr val="1E3485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/>
          <p:cNvSpPr/>
          <p:nvPr/>
        </p:nvSpPr>
        <p:spPr>
          <a:xfrm flipH="1">
            <a:off x="9012226" y="4788451"/>
            <a:ext cx="5657923" cy="3783406"/>
          </a:xfrm>
          <a:prstGeom prst="rect">
            <a:avLst/>
          </a:prstGeom>
          <a:noFill/>
          <a:ln>
            <a:solidFill>
              <a:srgbClr val="1E3485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CuadroTexto 16"/>
          <p:cNvSpPr txBox="1"/>
          <p:nvPr/>
        </p:nvSpPr>
        <p:spPr>
          <a:xfrm>
            <a:off x="6014545" y="2739828"/>
            <a:ext cx="14952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100" spc="-150"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</a:lstStyle>
          <a:p>
            <a:r>
              <a:rPr lang="es-ES" sz="1600" i="1" dirty="0">
                <a:solidFill>
                  <a:schemeClr val="accent5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Insertar QR en caso de tener    (ver plantilla de ejemplo)</a:t>
            </a:r>
          </a:p>
          <a:p>
            <a:endParaRPr lang="es-ES" sz="1600" i="1" dirty="0">
              <a:solidFill>
                <a:schemeClr val="accent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1442544" y="2737051"/>
            <a:ext cx="28246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100" spc="-150"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</a:lstStyle>
          <a:p>
            <a:r>
              <a:rPr lang="es-ES" i="1" dirty="0">
                <a:solidFill>
                  <a:schemeClr val="accent5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Insertar imagen o fotografía que cubra todo el hueco</a:t>
            </a:r>
          </a:p>
          <a:p>
            <a:r>
              <a:rPr lang="es-ES" i="1" dirty="0">
                <a:solidFill>
                  <a:schemeClr val="accent5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(ver plantilla de ejemplo)</a:t>
            </a:r>
          </a:p>
        </p:txBody>
      </p:sp>
      <p:pic>
        <p:nvPicPr>
          <p:cNvPr id="4" name="Imagen 3" descr="Texto&#10;&#10;El contenido generado por IA puede ser incorrecto.">
            <a:extLst>
              <a:ext uri="{FF2B5EF4-FFF2-40B4-BE49-F238E27FC236}">
                <a16:creationId xmlns:a16="http://schemas.microsoft.com/office/drawing/2014/main" id="{A662DECD-D987-6CC3-DB39-25567C9918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2402" y="8836699"/>
            <a:ext cx="3329846" cy="1357552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58BF2A7F-7EE4-72C7-9FC5-A5A8F86A56AF}"/>
              </a:ext>
            </a:extLst>
          </p:cNvPr>
          <p:cNvSpPr txBox="1"/>
          <p:nvPr/>
        </p:nvSpPr>
        <p:spPr>
          <a:xfrm>
            <a:off x="5682380" y="8719930"/>
            <a:ext cx="3329846" cy="1195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sz="4000" spc="-150" dirty="0">
              <a:solidFill>
                <a:srgbClr val="1E3485"/>
              </a:solidFill>
              <a:latin typeface="Open Sans SemiBold" pitchFamily="2" charset="0"/>
              <a:ea typeface="Open Sans SemiBold" pitchFamily="2" charset="0"/>
              <a:cs typeface="Open San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84736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4000" spc="-150" dirty="0" smtClean="0">
            <a:solidFill>
              <a:srgbClr val="1E3485"/>
            </a:solidFill>
            <a:latin typeface="Open Sans SemiBold" pitchFamily="2" charset="0"/>
            <a:ea typeface="Open Sans SemiBold" pitchFamily="2" charset="0"/>
            <a:cs typeface="Open Sans SemiBold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396</TotalTime>
  <Words>71</Words>
  <Application>Microsoft Office PowerPoint</Application>
  <PresentationFormat>Personalizado</PresentationFormat>
  <Paragraphs>9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Open Sans</vt:lpstr>
      <vt:lpstr>Open Sans Medium</vt:lpstr>
      <vt:lpstr>Open Sans SemiBold</vt:lpstr>
      <vt:lpstr>Tema de Office</vt:lpstr>
      <vt:lpstr>Presentación de PowerPoint</vt:lpstr>
    </vt:vector>
  </TitlesOfParts>
  <Company>IGAE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SGPE JCY</dc:creator>
  <cp:lastModifiedBy>David Díaz Jiménez - IDEPA</cp:lastModifiedBy>
  <cp:revision>32</cp:revision>
  <cp:lastPrinted>2023-10-18T08:03:13Z</cp:lastPrinted>
  <dcterms:created xsi:type="dcterms:W3CDTF">2023-10-10T14:27:13Z</dcterms:created>
  <dcterms:modified xsi:type="dcterms:W3CDTF">2025-04-07T08:42:07Z</dcterms:modified>
</cp:coreProperties>
</file>