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07/04/2025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" y="1511"/>
            <a:ext cx="15114656" cy="1068908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889447" y="2536422"/>
            <a:ext cx="5780701" cy="14814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</a:p>
        </p:txBody>
      </p:sp>
      <p:sp>
        <p:nvSpPr>
          <p:cNvPr id="9" name="CuadroTexto 8"/>
          <p:cNvSpPr txBox="1">
            <a:spLocks noChangeAspect="1"/>
          </p:cNvSpPr>
          <p:nvPr/>
        </p:nvSpPr>
        <p:spPr>
          <a:xfrm>
            <a:off x="8918476" y="4661997"/>
            <a:ext cx="588609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[</a:t>
            </a:r>
            <a:r>
              <a:rPr lang="es-ES" sz="2400" kern="400" spc="-50" dirty="0" err="1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OpenSans</a:t>
            </a: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 Medium 24, negro]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0X/202X – 1X/202X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XXX.000 €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 €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0" y="0"/>
            <a:ext cx="5416542" cy="1057910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 flipH="1">
            <a:off x="11560028" y="9110444"/>
            <a:ext cx="3096866" cy="80496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 flipH="1">
            <a:off x="8998972" y="2573413"/>
            <a:ext cx="5657923" cy="1389107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 flipH="1">
            <a:off x="9012226" y="4788451"/>
            <a:ext cx="5657923" cy="378340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tener    (ver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</a:p>
        </p:txBody>
      </p:sp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A662DECD-D987-6CC3-DB39-25567C991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402" y="8836699"/>
            <a:ext cx="3329846" cy="135755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8BF2A7F-7EE4-72C7-9FC5-A5A8F86A56AF}"/>
              </a:ext>
            </a:extLst>
          </p:cNvPr>
          <p:cNvSpPr txBox="1"/>
          <p:nvPr/>
        </p:nvSpPr>
        <p:spPr>
          <a:xfrm>
            <a:off x="5682380" y="8719930"/>
            <a:ext cx="3329846" cy="119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4000" spc="-150" dirty="0">
              <a:solidFill>
                <a:srgbClr val="1E3485"/>
              </a:solidFill>
              <a:latin typeface="Open Sans SemiBold" pitchFamily="2" charset="0"/>
              <a:ea typeface="Open Sans SemiBold" pitchFamily="2" charset="0"/>
              <a:cs typeface="Open Sans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</TotalTime>
  <Words>71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David Díaz Jiménez - IDEPA</cp:lastModifiedBy>
  <cp:revision>32</cp:revision>
  <cp:lastPrinted>2023-10-18T08:03:13Z</cp:lastPrinted>
  <dcterms:created xsi:type="dcterms:W3CDTF">2023-10-10T14:27:13Z</dcterms:created>
  <dcterms:modified xsi:type="dcterms:W3CDTF">2025-04-07T08:42:07Z</dcterms:modified>
</cp:coreProperties>
</file>