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04/03/2024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" y="1511"/>
            <a:ext cx="15114656" cy="1068908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889447" y="2536422"/>
            <a:ext cx="5780701" cy="14814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</a:p>
        </p:txBody>
      </p:sp>
      <p:sp>
        <p:nvSpPr>
          <p:cNvPr id="9" name="CuadroTexto 8"/>
          <p:cNvSpPr txBox="1">
            <a:spLocks noChangeAspect="1"/>
          </p:cNvSpPr>
          <p:nvPr/>
        </p:nvSpPr>
        <p:spPr>
          <a:xfrm>
            <a:off x="8918476" y="4661997"/>
            <a:ext cx="588609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  <a:p>
            <a:pPr>
              <a:lnSpc>
                <a:spcPts val="3500"/>
              </a:lnSpc>
            </a:pP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[</a:t>
            </a:r>
            <a:r>
              <a:rPr lang="es-ES" sz="2400" kern="400" spc="-5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OpenSans</a:t>
            </a:r>
            <a:r>
              <a:rPr lang="es-ES" sz="2400" kern="400" spc="-5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 Medium 24, negro]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XXX.000 €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 €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0" y="0"/>
            <a:ext cx="5416542" cy="1057910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 flipH="1">
            <a:off x="11560028" y="9110444"/>
            <a:ext cx="3096866" cy="80496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 flipH="1">
            <a:off x="8998972" y="2573413"/>
            <a:ext cx="5657923" cy="1389107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 flipH="1">
            <a:off x="9012226" y="4788451"/>
            <a:ext cx="5657923" cy="378340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tener    (ver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1484529" y="9110444"/>
            <a:ext cx="347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4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Espacio para posibles logos adicionales, en su caso (por ejemplo, beneficiarios, entidades locales, etc.), dentro del recuadro, alineado a la izquierda y, de haberlos, logos adicionales a la derecha respetando espacio entre logos y tamaños de logo hasta el límite del recuadro</a:t>
            </a:r>
          </a:p>
        </p:txBody>
      </p:sp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</TotalTime>
  <Words>122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David Díaz Jiménez</cp:lastModifiedBy>
  <cp:revision>25</cp:revision>
  <cp:lastPrinted>2023-10-18T08:03:13Z</cp:lastPrinted>
  <dcterms:created xsi:type="dcterms:W3CDTF">2023-10-10T14:27:13Z</dcterms:created>
  <dcterms:modified xsi:type="dcterms:W3CDTF">2024-03-04T13:58:06Z</dcterms:modified>
</cp:coreProperties>
</file>