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9" r:id="rId3"/>
    <p:sldId id="271" r:id="rId4"/>
    <p:sldId id="270" r:id="rId5"/>
    <p:sldId id="273" r:id="rId6"/>
    <p:sldId id="263" r:id="rId7"/>
    <p:sldId id="280" r:id="rId8"/>
    <p:sldId id="284" r:id="rId9"/>
    <p:sldId id="276" r:id="rId10"/>
    <p:sldId id="464" r:id="rId11"/>
    <p:sldId id="323" r:id="rId12"/>
    <p:sldId id="277" r:id="rId13"/>
    <p:sldId id="256" r:id="rId14"/>
    <p:sldId id="260" r:id="rId15"/>
    <p:sldId id="272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E5FD9-DE70-4F07-88FC-3EA41605164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2FDFF2-B0A4-408D-A856-A8C32339B2B7}">
      <dgm:prSet phldrT="[Texto]" custT="1"/>
      <dgm:spPr/>
      <dgm:t>
        <a:bodyPr/>
        <a:lstStyle/>
        <a:p>
          <a:pPr algn="just"/>
          <a:r>
            <a:rPr lang="en-GB" sz="1600" b="1" dirty="0"/>
            <a:t>Global warming</a:t>
          </a:r>
          <a:endParaRPr lang="es-ES" sz="1600" b="1" dirty="0"/>
        </a:p>
      </dgm:t>
    </dgm:pt>
    <dgm:pt modelId="{66C570AF-C3AC-481D-9A69-A528BFC435D2}" type="parTrans" cxnId="{BC804457-AE7F-4976-B1F5-1F11190279B1}">
      <dgm:prSet/>
      <dgm:spPr/>
      <dgm:t>
        <a:bodyPr/>
        <a:lstStyle/>
        <a:p>
          <a:endParaRPr lang="es-ES"/>
        </a:p>
      </dgm:t>
    </dgm:pt>
    <dgm:pt modelId="{C5BD7B08-D2C7-4D59-927E-A78D70923D9E}" type="sibTrans" cxnId="{BC804457-AE7F-4976-B1F5-1F11190279B1}">
      <dgm:prSet/>
      <dgm:spPr/>
      <dgm:t>
        <a:bodyPr/>
        <a:lstStyle/>
        <a:p>
          <a:endParaRPr lang="es-ES"/>
        </a:p>
      </dgm:t>
    </dgm:pt>
    <dgm:pt modelId="{3FDE0B03-BA4C-4E8A-A70E-DA808AA513BF}">
      <dgm:prSet phldrT="[Texto]" custT="1"/>
      <dgm:spPr/>
      <dgm:t>
        <a:bodyPr/>
        <a:lstStyle/>
        <a:p>
          <a:pPr algn="l"/>
          <a:r>
            <a:rPr lang="en-GB" sz="1600" b="1" dirty="0"/>
            <a:t>Mitigation of GHG not enough</a:t>
          </a:r>
          <a:endParaRPr lang="es-ES" sz="1600" b="1" dirty="0"/>
        </a:p>
      </dgm:t>
    </dgm:pt>
    <dgm:pt modelId="{782E8DB1-48CC-4F5E-BE9E-B2CE189388C0}" type="parTrans" cxnId="{F8D83DA9-74FD-4011-AA9D-014C7BCBF826}">
      <dgm:prSet/>
      <dgm:spPr/>
      <dgm:t>
        <a:bodyPr/>
        <a:lstStyle/>
        <a:p>
          <a:endParaRPr lang="es-ES"/>
        </a:p>
      </dgm:t>
    </dgm:pt>
    <dgm:pt modelId="{1D457639-258E-4C1F-9A26-3F27D794A21B}" type="sibTrans" cxnId="{F8D83DA9-74FD-4011-AA9D-014C7BCBF826}">
      <dgm:prSet/>
      <dgm:spPr/>
      <dgm:t>
        <a:bodyPr/>
        <a:lstStyle/>
        <a:p>
          <a:endParaRPr lang="es-ES"/>
        </a:p>
      </dgm:t>
    </dgm:pt>
    <dgm:pt modelId="{6A5C8985-18EA-494F-BC18-C9130B28388E}">
      <dgm:prSet phldrT="[Texto]" custT="1"/>
      <dgm:spPr/>
      <dgm:t>
        <a:bodyPr/>
        <a:lstStyle/>
        <a:p>
          <a:pPr algn="l"/>
          <a:r>
            <a:rPr lang="en-GB" sz="1600" b="1" dirty="0"/>
            <a:t>Removal of atm. CO</a:t>
          </a:r>
          <a:r>
            <a:rPr lang="en-GB" sz="1600" b="1" baseline="-25000" dirty="0"/>
            <a:t>2</a:t>
          </a:r>
          <a:r>
            <a:rPr lang="en-GB" sz="1600" b="1" dirty="0"/>
            <a:t> necessary to compensate</a:t>
          </a:r>
          <a:endParaRPr lang="es-ES" sz="1600" b="1" dirty="0"/>
        </a:p>
      </dgm:t>
    </dgm:pt>
    <dgm:pt modelId="{A43D3F93-62DC-4F42-8A41-BD05971D3382}" type="parTrans" cxnId="{C797F5E8-9247-4DCA-8A39-479929302FB3}">
      <dgm:prSet/>
      <dgm:spPr/>
      <dgm:t>
        <a:bodyPr/>
        <a:lstStyle/>
        <a:p>
          <a:endParaRPr lang="es-ES"/>
        </a:p>
      </dgm:t>
    </dgm:pt>
    <dgm:pt modelId="{5E7510C3-4F18-4386-B096-99CDF295C8CE}" type="sibTrans" cxnId="{C797F5E8-9247-4DCA-8A39-479929302FB3}">
      <dgm:prSet/>
      <dgm:spPr/>
      <dgm:t>
        <a:bodyPr/>
        <a:lstStyle/>
        <a:p>
          <a:endParaRPr lang="es-ES"/>
        </a:p>
      </dgm:t>
    </dgm:pt>
    <dgm:pt modelId="{E9D09A07-8416-4B48-BD39-5CECD3307A4E}">
      <dgm:prSet phldrT="[Texto]" custT="1"/>
      <dgm:spPr>
        <a:noFill/>
        <a:ln>
          <a:noFill/>
        </a:ln>
        <a:effectLst/>
      </dgm:spPr>
      <dgm:t>
        <a:bodyPr spcFirstLastPara="0" vert="horz" wrap="square" lIns="228255" tIns="0" rIns="0" bIns="0" numCol="1" spcCol="1270" anchor="t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CDR tech. potential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E8630B38-EE6B-45C5-86CD-6C32E8E2FAB0}" type="parTrans" cxnId="{2C99D19E-B455-47D8-AEE1-2C4D5A89343A}">
      <dgm:prSet/>
      <dgm:spPr/>
      <dgm:t>
        <a:bodyPr/>
        <a:lstStyle/>
        <a:p>
          <a:endParaRPr lang="es-ES"/>
        </a:p>
      </dgm:t>
    </dgm:pt>
    <dgm:pt modelId="{3E9C1A86-2055-481E-B4B1-0C840755B083}" type="sibTrans" cxnId="{2C99D19E-B455-47D8-AEE1-2C4D5A89343A}">
      <dgm:prSet/>
      <dgm:spPr/>
      <dgm:t>
        <a:bodyPr/>
        <a:lstStyle/>
        <a:p>
          <a:endParaRPr lang="es-ES"/>
        </a:p>
      </dgm:t>
    </dgm:pt>
    <dgm:pt modelId="{E1C88A62-79CD-423F-BBDB-D97CEC70AE7E}">
      <dgm:prSet phldrT="[Texto]" custT="1"/>
      <dgm:spPr/>
      <dgm:t>
        <a:bodyPr/>
        <a:lstStyle/>
        <a:p>
          <a:pPr algn="l"/>
          <a:r>
            <a:rPr lang="en-GB" sz="1600" b="1" dirty="0"/>
            <a:t>Uncertainties about CDR technologies</a:t>
          </a:r>
          <a:endParaRPr lang="es-ES" sz="1600" b="1" dirty="0"/>
        </a:p>
      </dgm:t>
    </dgm:pt>
    <dgm:pt modelId="{10A2C6B4-3367-44A1-8E17-8ABD2F4AC42A}" type="parTrans" cxnId="{495DEC0E-4967-432C-AE65-16E451C39B99}">
      <dgm:prSet/>
      <dgm:spPr/>
      <dgm:t>
        <a:bodyPr/>
        <a:lstStyle/>
        <a:p>
          <a:endParaRPr lang="es-ES"/>
        </a:p>
      </dgm:t>
    </dgm:pt>
    <dgm:pt modelId="{D0567A3A-C8D2-4946-87F7-8E2A7A7262C3}" type="sibTrans" cxnId="{495DEC0E-4967-432C-AE65-16E451C39B99}">
      <dgm:prSet/>
      <dgm:spPr/>
      <dgm:t>
        <a:bodyPr/>
        <a:lstStyle/>
        <a:p>
          <a:endParaRPr lang="es-ES"/>
        </a:p>
      </dgm:t>
    </dgm:pt>
    <dgm:pt modelId="{FB0AE397-1DB1-4285-A4E4-EF4F50C651EE}" type="pres">
      <dgm:prSet presAssocID="{E15E5FD9-DE70-4F07-88FC-3EA41605164C}" presName="arrowDiagram" presStyleCnt="0">
        <dgm:presLayoutVars>
          <dgm:chMax val="5"/>
          <dgm:dir/>
          <dgm:resizeHandles val="exact"/>
        </dgm:presLayoutVars>
      </dgm:prSet>
      <dgm:spPr/>
    </dgm:pt>
    <dgm:pt modelId="{6FC76710-400C-4761-96D6-30A2C0434EFE}" type="pres">
      <dgm:prSet presAssocID="{E15E5FD9-DE70-4F07-88FC-3EA41605164C}" presName="arrow" presStyleLbl="bgShp" presStyleIdx="0" presStyleCnt="1" custLinFactNeighborX="-2356" custLinFactNeighborY="-6173"/>
      <dgm:spPr/>
    </dgm:pt>
    <dgm:pt modelId="{F3BE5512-1219-4CB0-AAEF-E7D1FCD9DDBC}" type="pres">
      <dgm:prSet presAssocID="{E15E5FD9-DE70-4F07-88FC-3EA41605164C}" presName="arrowDiagram5" presStyleCnt="0"/>
      <dgm:spPr/>
    </dgm:pt>
    <dgm:pt modelId="{EAADF910-B511-4B2B-9FE5-526496A0F80F}" type="pres">
      <dgm:prSet presAssocID="{D02FDFF2-B0A4-408D-A856-A8C32339B2B7}" presName="bullet5a" presStyleLbl="node1" presStyleIdx="0" presStyleCnt="5" custLinFactNeighborX="-66868" custLinFactNeighborY="-16717"/>
      <dgm:spPr/>
    </dgm:pt>
    <dgm:pt modelId="{FA2BAD2C-9606-4023-8B61-094981C383ED}" type="pres">
      <dgm:prSet presAssocID="{D02FDFF2-B0A4-408D-A856-A8C32339B2B7}" presName="textBox5a" presStyleLbl="revTx" presStyleIdx="0" presStyleCnt="5" custScaleX="186305" custScaleY="30777" custLinFactNeighborX="-44778" custLinFactNeighborY="-22069">
        <dgm:presLayoutVars>
          <dgm:bulletEnabled val="1"/>
        </dgm:presLayoutVars>
      </dgm:prSet>
      <dgm:spPr/>
    </dgm:pt>
    <dgm:pt modelId="{FA88335F-8FCA-43EA-9BF7-C095F452BBDD}" type="pres">
      <dgm:prSet presAssocID="{3FDE0B03-BA4C-4E8A-A70E-DA808AA513BF}" presName="bullet5b" presStyleLbl="node1" presStyleIdx="1" presStyleCnt="5" custLinFactNeighborX="-5917" custLinFactNeighborY="-56072"/>
      <dgm:spPr/>
    </dgm:pt>
    <dgm:pt modelId="{9D4DC01C-7E59-4612-9138-848CA530E453}" type="pres">
      <dgm:prSet presAssocID="{3FDE0B03-BA4C-4E8A-A70E-DA808AA513BF}" presName="textBox5b" presStyleLbl="revTx" presStyleIdx="1" presStyleCnt="5" custScaleX="138800" custScaleY="37004" custLinFactNeighborX="-53901" custLinFactNeighborY="-27955">
        <dgm:presLayoutVars>
          <dgm:bulletEnabled val="1"/>
        </dgm:presLayoutVars>
      </dgm:prSet>
      <dgm:spPr/>
    </dgm:pt>
    <dgm:pt modelId="{29FA03EE-3B3B-4724-81F3-53446D54E2E1}" type="pres">
      <dgm:prSet presAssocID="{6A5C8985-18EA-494F-BC18-C9130B28388E}" presName="bullet5c" presStyleLbl="node1" presStyleIdx="2" presStyleCnt="5" custLinFactNeighborX="49302" custLinFactNeighborY="-39442"/>
      <dgm:spPr/>
    </dgm:pt>
    <dgm:pt modelId="{D6265CF0-C64B-41E6-905B-E0CF52B3710D}" type="pres">
      <dgm:prSet presAssocID="{6A5C8985-18EA-494F-BC18-C9130B28388E}" presName="textBox5c" presStyleLbl="revTx" presStyleIdx="2" presStyleCnt="5" custScaleX="120013" custScaleY="58531" custLinFactNeighborX="-24709" custLinFactNeighborY="-15962">
        <dgm:presLayoutVars>
          <dgm:bulletEnabled val="1"/>
        </dgm:presLayoutVars>
      </dgm:prSet>
      <dgm:spPr/>
    </dgm:pt>
    <dgm:pt modelId="{F6B64334-C83A-4562-B788-74A707E93863}" type="pres">
      <dgm:prSet presAssocID="{E9D09A07-8416-4B48-BD39-5CECD3307A4E}" presName="bullet5d" presStyleLbl="node1" presStyleIdx="3" presStyleCnt="5" custLinFactNeighborX="24810" custLinFactNeighborY="-22902"/>
      <dgm:spPr/>
    </dgm:pt>
    <dgm:pt modelId="{062E7D59-3181-4F9E-B1D6-B6A8694A61A8}" type="pres">
      <dgm:prSet presAssocID="{E9D09A07-8416-4B48-BD39-5CECD3307A4E}" presName="textBox5d" presStyleLbl="revTx" presStyleIdx="3" presStyleCnt="5" custScaleX="112552" custScaleY="5790" custLinFactNeighborX="-17298" custLinFactNeighborY="-38451">
        <dgm:presLayoutVars>
          <dgm:bulletEnabled val="1"/>
        </dgm:presLayoutVars>
      </dgm:prSet>
      <dgm:spPr>
        <a:xfrm>
          <a:off x="5230678" y="2199737"/>
          <a:ext cx="2994270" cy="1162651"/>
        </a:xfrm>
        <a:prstGeom prst="rect">
          <a:avLst/>
        </a:prstGeom>
      </dgm:spPr>
    </dgm:pt>
    <dgm:pt modelId="{09A3F726-C9CF-4F99-B678-8DBD3C80FBE6}" type="pres">
      <dgm:prSet presAssocID="{E1C88A62-79CD-423F-BBDB-D97CEC70AE7E}" presName="bullet5e" presStyleLbl="node1" presStyleIdx="4" presStyleCnt="5" custLinFactNeighborX="50925" custLinFactNeighborY="-14978"/>
      <dgm:spPr/>
    </dgm:pt>
    <dgm:pt modelId="{F183780A-5E4E-4F04-8672-38618B4853F3}" type="pres">
      <dgm:prSet presAssocID="{E1C88A62-79CD-423F-BBDB-D97CEC70AE7E}" presName="textBox5e" presStyleLbl="revTx" presStyleIdx="4" presStyleCnt="5" custScaleY="31210" custLinFactNeighborX="-40250" custLinFactNeighborY="-25815">
        <dgm:presLayoutVars>
          <dgm:bulletEnabled val="1"/>
        </dgm:presLayoutVars>
      </dgm:prSet>
      <dgm:spPr/>
    </dgm:pt>
  </dgm:ptLst>
  <dgm:cxnLst>
    <dgm:cxn modelId="{495DEC0E-4967-432C-AE65-16E451C39B99}" srcId="{E15E5FD9-DE70-4F07-88FC-3EA41605164C}" destId="{E1C88A62-79CD-423F-BBDB-D97CEC70AE7E}" srcOrd="4" destOrd="0" parTransId="{10A2C6B4-3367-44A1-8E17-8ABD2F4AC42A}" sibTransId="{D0567A3A-C8D2-4946-87F7-8E2A7A7262C3}"/>
    <dgm:cxn modelId="{E2C0423A-0533-4A1A-9C16-D83932E3E1D4}" type="presOf" srcId="{6A5C8985-18EA-494F-BC18-C9130B28388E}" destId="{D6265CF0-C64B-41E6-905B-E0CF52B3710D}" srcOrd="0" destOrd="0" presId="urn:microsoft.com/office/officeart/2005/8/layout/arrow2"/>
    <dgm:cxn modelId="{9187464A-743C-421A-AA8F-4186C35A3C3F}" type="presOf" srcId="{3FDE0B03-BA4C-4E8A-A70E-DA808AA513BF}" destId="{9D4DC01C-7E59-4612-9138-848CA530E453}" srcOrd="0" destOrd="0" presId="urn:microsoft.com/office/officeart/2005/8/layout/arrow2"/>
    <dgm:cxn modelId="{BC804457-AE7F-4976-B1F5-1F11190279B1}" srcId="{E15E5FD9-DE70-4F07-88FC-3EA41605164C}" destId="{D02FDFF2-B0A4-408D-A856-A8C32339B2B7}" srcOrd="0" destOrd="0" parTransId="{66C570AF-C3AC-481D-9A69-A528BFC435D2}" sibTransId="{C5BD7B08-D2C7-4D59-927E-A78D70923D9E}"/>
    <dgm:cxn modelId="{93554E86-8891-4DC2-934B-4ED8F28C08D1}" type="presOf" srcId="{E15E5FD9-DE70-4F07-88FC-3EA41605164C}" destId="{FB0AE397-1DB1-4285-A4E4-EF4F50C651EE}" srcOrd="0" destOrd="0" presId="urn:microsoft.com/office/officeart/2005/8/layout/arrow2"/>
    <dgm:cxn modelId="{2C99D19E-B455-47D8-AEE1-2C4D5A89343A}" srcId="{E15E5FD9-DE70-4F07-88FC-3EA41605164C}" destId="{E9D09A07-8416-4B48-BD39-5CECD3307A4E}" srcOrd="3" destOrd="0" parTransId="{E8630B38-EE6B-45C5-86CD-6C32E8E2FAB0}" sibTransId="{3E9C1A86-2055-481E-B4B1-0C840755B083}"/>
    <dgm:cxn modelId="{F8D83DA9-74FD-4011-AA9D-014C7BCBF826}" srcId="{E15E5FD9-DE70-4F07-88FC-3EA41605164C}" destId="{3FDE0B03-BA4C-4E8A-A70E-DA808AA513BF}" srcOrd="1" destOrd="0" parTransId="{782E8DB1-48CC-4F5E-BE9E-B2CE189388C0}" sibTransId="{1D457639-258E-4C1F-9A26-3F27D794A21B}"/>
    <dgm:cxn modelId="{41CEDEBF-DE36-4842-99F7-1BA8016ADAF0}" type="presOf" srcId="{D02FDFF2-B0A4-408D-A856-A8C32339B2B7}" destId="{FA2BAD2C-9606-4023-8B61-094981C383ED}" srcOrd="0" destOrd="0" presId="urn:microsoft.com/office/officeart/2005/8/layout/arrow2"/>
    <dgm:cxn modelId="{16394FD8-B24C-4083-AF4D-AECC690DDC1C}" type="presOf" srcId="{E1C88A62-79CD-423F-BBDB-D97CEC70AE7E}" destId="{F183780A-5E4E-4F04-8672-38618B4853F3}" srcOrd="0" destOrd="0" presId="urn:microsoft.com/office/officeart/2005/8/layout/arrow2"/>
    <dgm:cxn modelId="{C797F5E8-9247-4DCA-8A39-479929302FB3}" srcId="{E15E5FD9-DE70-4F07-88FC-3EA41605164C}" destId="{6A5C8985-18EA-494F-BC18-C9130B28388E}" srcOrd="2" destOrd="0" parTransId="{A43D3F93-62DC-4F42-8A41-BD05971D3382}" sibTransId="{5E7510C3-4F18-4386-B096-99CDF295C8CE}"/>
    <dgm:cxn modelId="{2D50BDF1-764B-4A36-85A0-485ED5116B95}" type="presOf" srcId="{E9D09A07-8416-4B48-BD39-5CECD3307A4E}" destId="{062E7D59-3181-4F9E-B1D6-B6A8694A61A8}" srcOrd="0" destOrd="0" presId="urn:microsoft.com/office/officeart/2005/8/layout/arrow2"/>
    <dgm:cxn modelId="{EA2DDCA7-3787-4327-98CA-2206F7E06DA1}" type="presParOf" srcId="{FB0AE397-1DB1-4285-A4E4-EF4F50C651EE}" destId="{6FC76710-400C-4761-96D6-30A2C0434EFE}" srcOrd="0" destOrd="0" presId="urn:microsoft.com/office/officeart/2005/8/layout/arrow2"/>
    <dgm:cxn modelId="{634367BA-3940-4720-BA87-EFF6C462E864}" type="presParOf" srcId="{FB0AE397-1DB1-4285-A4E4-EF4F50C651EE}" destId="{F3BE5512-1219-4CB0-AAEF-E7D1FCD9DDBC}" srcOrd="1" destOrd="0" presId="urn:microsoft.com/office/officeart/2005/8/layout/arrow2"/>
    <dgm:cxn modelId="{B55CC377-D23D-483F-929A-46589E210C8E}" type="presParOf" srcId="{F3BE5512-1219-4CB0-AAEF-E7D1FCD9DDBC}" destId="{EAADF910-B511-4B2B-9FE5-526496A0F80F}" srcOrd="0" destOrd="0" presId="urn:microsoft.com/office/officeart/2005/8/layout/arrow2"/>
    <dgm:cxn modelId="{9BF9541D-C134-42B9-8B23-22EA93B18888}" type="presParOf" srcId="{F3BE5512-1219-4CB0-AAEF-E7D1FCD9DDBC}" destId="{FA2BAD2C-9606-4023-8B61-094981C383ED}" srcOrd="1" destOrd="0" presId="urn:microsoft.com/office/officeart/2005/8/layout/arrow2"/>
    <dgm:cxn modelId="{89C47F5F-9823-482B-84A9-966A2BD765DD}" type="presParOf" srcId="{F3BE5512-1219-4CB0-AAEF-E7D1FCD9DDBC}" destId="{FA88335F-8FCA-43EA-9BF7-C095F452BBDD}" srcOrd="2" destOrd="0" presId="urn:microsoft.com/office/officeart/2005/8/layout/arrow2"/>
    <dgm:cxn modelId="{5284F00A-0579-44F8-9881-246E6BE708A2}" type="presParOf" srcId="{F3BE5512-1219-4CB0-AAEF-E7D1FCD9DDBC}" destId="{9D4DC01C-7E59-4612-9138-848CA530E453}" srcOrd="3" destOrd="0" presId="urn:microsoft.com/office/officeart/2005/8/layout/arrow2"/>
    <dgm:cxn modelId="{C38D6DA0-6F3A-4485-89D8-815720940285}" type="presParOf" srcId="{F3BE5512-1219-4CB0-AAEF-E7D1FCD9DDBC}" destId="{29FA03EE-3B3B-4724-81F3-53446D54E2E1}" srcOrd="4" destOrd="0" presId="urn:microsoft.com/office/officeart/2005/8/layout/arrow2"/>
    <dgm:cxn modelId="{915E9D09-BBF3-4295-AB5A-7775D0CB5F80}" type="presParOf" srcId="{F3BE5512-1219-4CB0-AAEF-E7D1FCD9DDBC}" destId="{D6265CF0-C64B-41E6-905B-E0CF52B3710D}" srcOrd="5" destOrd="0" presId="urn:microsoft.com/office/officeart/2005/8/layout/arrow2"/>
    <dgm:cxn modelId="{60E26784-7B70-4650-96A5-40BC053ABFE9}" type="presParOf" srcId="{F3BE5512-1219-4CB0-AAEF-E7D1FCD9DDBC}" destId="{F6B64334-C83A-4562-B788-74A707E93863}" srcOrd="6" destOrd="0" presId="urn:microsoft.com/office/officeart/2005/8/layout/arrow2"/>
    <dgm:cxn modelId="{7018E12F-4389-4EA2-87C8-84CCBB69C5E8}" type="presParOf" srcId="{F3BE5512-1219-4CB0-AAEF-E7D1FCD9DDBC}" destId="{062E7D59-3181-4F9E-B1D6-B6A8694A61A8}" srcOrd="7" destOrd="0" presId="urn:microsoft.com/office/officeart/2005/8/layout/arrow2"/>
    <dgm:cxn modelId="{2CC87F89-C95D-4A54-A192-00D2CC4321C5}" type="presParOf" srcId="{F3BE5512-1219-4CB0-AAEF-E7D1FCD9DDBC}" destId="{09A3F726-C9CF-4F99-B678-8DBD3C80FBE6}" srcOrd="8" destOrd="0" presId="urn:microsoft.com/office/officeart/2005/8/layout/arrow2"/>
    <dgm:cxn modelId="{69C6B7BE-7A10-4C13-8844-91602ABFCC52}" type="presParOf" srcId="{F3BE5512-1219-4CB0-AAEF-E7D1FCD9DDBC}" destId="{F183780A-5E4E-4F04-8672-38618B4853F3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75AD87-EDB2-482D-A9AB-134155DC40B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1CCA2F-9450-4389-9252-5386C5BE85C2}">
      <dgm:prSet phldrT="[Texto]"/>
      <dgm:spPr/>
      <dgm:t>
        <a:bodyPr/>
        <a:lstStyle/>
        <a:p>
          <a:r>
            <a:rPr lang="en-GB" b="1" dirty="0"/>
            <a:t>CO</a:t>
          </a:r>
          <a:r>
            <a:rPr lang="en-GB" b="1" baseline="-25000" dirty="0"/>
            <a:t>2</a:t>
          </a:r>
          <a:r>
            <a:rPr lang="en-GB" b="1" dirty="0"/>
            <a:t> fixation by plants and microorganisms (BCO</a:t>
          </a:r>
          <a:r>
            <a:rPr lang="en-GB" b="1" baseline="-25000" dirty="0"/>
            <a:t>2</a:t>
          </a:r>
          <a:r>
            <a:rPr lang="en-GB" b="1" baseline="0" dirty="0"/>
            <a:t>)</a:t>
          </a:r>
          <a:endParaRPr lang="es-ES" dirty="0"/>
        </a:p>
      </dgm:t>
    </dgm:pt>
    <dgm:pt modelId="{CCF8FCB2-B779-4F18-97FF-064321887E94}" type="parTrans" cxnId="{8407DE31-8358-495A-BE4B-2A2E1C5AD907}">
      <dgm:prSet/>
      <dgm:spPr/>
      <dgm:t>
        <a:bodyPr/>
        <a:lstStyle/>
        <a:p>
          <a:endParaRPr lang="es-ES"/>
        </a:p>
      </dgm:t>
    </dgm:pt>
    <dgm:pt modelId="{25903C0D-6E60-40EC-AD72-C7A6C4B00C99}" type="sibTrans" cxnId="{8407DE31-8358-495A-BE4B-2A2E1C5AD907}">
      <dgm:prSet/>
      <dgm:spPr/>
      <dgm:t>
        <a:bodyPr/>
        <a:lstStyle/>
        <a:p>
          <a:endParaRPr lang="es-ES"/>
        </a:p>
      </dgm:t>
    </dgm:pt>
    <dgm:pt modelId="{D6F0433B-DCF4-495A-A7D0-4D68AF7D7D52}">
      <dgm:prSet phldrT="[Texto]"/>
      <dgm:spPr/>
      <dgm:t>
        <a:bodyPr/>
        <a:lstStyle/>
        <a:p>
          <a:r>
            <a:rPr lang="en-GB" b="1" dirty="0"/>
            <a:t>Afforestation (AF)</a:t>
          </a:r>
          <a:endParaRPr lang="es-ES" dirty="0"/>
        </a:p>
      </dgm:t>
    </dgm:pt>
    <dgm:pt modelId="{32FC09F3-4555-4AD8-9EC0-F0BB693F6F55}" type="parTrans" cxnId="{9A77553A-DFA2-4AC7-9335-674288BB618E}">
      <dgm:prSet/>
      <dgm:spPr/>
      <dgm:t>
        <a:bodyPr/>
        <a:lstStyle/>
        <a:p>
          <a:endParaRPr lang="es-ES"/>
        </a:p>
      </dgm:t>
    </dgm:pt>
    <dgm:pt modelId="{CDC08EE1-FF40-4AF1-96FA-64A6156C3D20}" type="sibTrans" cxnId="{9A77553A-DFA2-4AC7-9335-674288BB618E}">
      <dgm:prSet/>
      <dgm:spPr/>
      <dgm:t>
        <a:bodyPr/>
        <a:lstStyle/>
        <a:p>
          <a:endParaRPr lang="es-ES"/>
        </a:p>
      </dgm:t>
    </dgm:pt>
    <dgm:pt modelId="{9CDE0E85-3EEB-47CB-8CBE-40024500C947}">
      <dgm:prSet phldrT="[Texto]"/>
      <dgm:spPr/>
      <dgm:t>
        <a:bodyPr/>
        <a:lstStyle/>
        <a:p>
          <a:r>
            <a:rPr lang="en-GB" b="1" dirty="0"/>
            <a:t>Biochar (BC)</a:t>
          </a:r>
          <a:endParaRPr lang="es-ES" dirty="0"/>
        </a:p>
      </dgm:t>
    </dgm:pt>
    <dgm:pt modelId="{A41FD7BF-0012-41F7-8AA3-DF03B0E9E434}" type="parTrans" cxnId="{04929D17-DA10-4265-85C4-7CFBD3AD622A}">
      <dgm:prSet/>
      <dgm:spPr/>
      <dgm:t>
        <a:bodyPr/>
        <a:lstStyle/>
        <a:p>
          <a:endParaRPr lang="es-ES"/>
        </a:p>
      </dgm:t>
    </dgm:pt>
    <dgm:pt modelId="{199F9B51-38B2-490C-BB8A-36C3FCC64F4D}" type="sibTrans" cxnId="{04929D17-DA10-4265-85C4-7CFBD3AD622A}">
      <dgm:prSet/>
      <dgm:spPr/>
      <dgm:t>
        <a:bodyPr/>
        <a:lstStyle/>
        <a:p>
          <a:endParaRPr lang="es-ES"/>
        </a:p>
      </dgm:t>
    </dgm:pt>
    <dgm:pt modelId="{32B3BB29-9C2E-4F3D-A085-E93F05818C33}">
      <dgm:prSet phldrT="[Texto]"/>
      <dgm:spPr>
        <a:solidFill>
          <a:srgbClr val="92D050"/>
        </a:solidFill>
      </dgm:spPr>
      <dgm:t>
        <a:bodyPr/>
        <a:lstStyle/>
        <a:p>
          <a:r>
            <a:rPr lang="en-GB" b="1" dirty="0"/>
            <a:t>Artificial soils (AS) </a:t>
          </a:r>
          <a:endParaRPr lang="es-ES" dirty="0"/>
        </a:p>
      </dgm:t>
    </dgm:pt>
    <dgm:pt modelId="{9091E97A-0D7B-4D98-B3F9-1B080B861860}" type="parTrans" cxnId="{2DD90327-8237-4755-9BE3-57F40290CB27}">
      <dgm:prSet/>
      <dgm:spPr/>
      <dgm:t>
        <a:bodyPr/>
        <a:lstStyle/>
        <a:p>
          <a:endParaRPr lang="es-ES"/>
        </a:p>
      </dgm:t>
    </dgm:pt>
    <dgm:pt modelId="{241C07A3-3EE2-45CA-9E62-C4C1893D963B}" type="sibTrans" cxnId="{2DD90327-8237-4755-9BE3-57F40290CB27}">
      <dgm:prSet/>
      <dgm:spPr/>
      <dgm:t>
        <a:bodyPr/>
        <a:lstStyle/>
        <a:p>
          <a:endParaRPr lang="es-ES"/>
        </a:p>
      </dgm:t>
    </dgm:pt>
    <dgm:pt modelId="{D980CD2E-A48E-4187-9AE1-02E3ADF434E2}">
      <dgm:prSet phldrT="[Texto]"/>
      <dgm:spPr/>
      <dgm:t>
        <a:bodyPr/>
        <a:lstStyle/>
        <a:p>
          <a:r>
            <a:rPr lang="en-GB" b="1" dirty="0"/>
            <a:t>Biochar + carbon capture and storage (BCCCS) </a:t>
          </a:r>
          <a:endParaRPr lang="es-ES" b="1" dirty="0"/>
        </a:p>
      </dgm:t>
    </dgm:pt>
    <dgm:pt modelId="{1534328B-4BDF-405A-B465-167F4348C1C2}" type="parTrans" cxnId="{97163DA3-3EE4-4B33-A15A-38633695D91F}">
      <dgm:prSet/>
      <dgm:spPr/>
      <dgm:t>
        <a:bodyPr/>
        <a:lstStyle/>
        <a:p>
          <a:endParaRPr lang="es-ES"/>
        </a:p>
      </dgm:t>
    </dgm:pt>
    <dgm:pt modelId="{3B0053F7-5F4F-46C1-AC15-5B7460AD2C85}" type="sibTrans" cxnId="{97163DA3-3EE4-4B33-A15A-38633695D91F}">
      <dgm:prSet/>
      <dgm:spPr/>
      <dgm:t>
        <a:bodyPr/>
        <a:lstStyle/>
        <a:p>
          <a:endParaRPr lang="es-ES"/>
        </a:p>
      </dgm:t>
    </dgm:pt>
    <dgm:pt modelId="{2EA3430F-5678-4E59-94CA-A1C62CDF24E0}">
      <dgm:prSet phldrT="[Texto]"/>
      <dgm:spPr>
        <a:solidFill>
          <a:srgbClr val="92D050"/>
        </a:solidFill>
      </dgm:spPr>
      <dgm:t>
        <a:bodyPr/>
        <a:lstStyle/>
        <a:p>
          <a:r>
            <a:rPr lang="en-GB" b="1" dirty="0"/>
            <a:t>Bioenergy with Carbon Capture and Storage </a:t>
          </a:r>
          <a:r>
            <a:rPr lang="en-GB" dirty="0"/>
            <a:t>(</a:t>
          </a:r>
          <a:r>
            <a:rPr lang="en-GB" b="1" dirty="0"/>
            <a:t>BECCS) </a:t>
          </a:r>
          <a:endParaRPr lang="es-ES" dirty="0"/>
        </a:p>
      </dgm:t>
    </dgm:pt>
    <dgm:pt modelId="{E322AC51-ED22-4486-918C-CB5782AA85F3}" type="parTrans" cxnId="{2C3EE958-8538-4C65-9163-4DC980488792}">
      <dgm:prSet/>
      <dgm:spPr/>
      <dgm:t>
        <a:bodyPr/>
        <a:lstStyle/>
        <a:p>
          <a:endParaRPr lang="es-ES"/>
        </a:p>
      </dgm:t>
    </dgm:pt>
    <dgm:pt modelId="{A2623BAE-C4AD-4B45-83AD-FB05B7B1141F}" type="sibTrans" cxnId="{2C3EE958-8538-4C65-9163-4DC980488792}">
      <dgm:prSet/>
      <dgm:spPr/>
      <dgm:t>
        <a:bodyPr/>
        <a:lstStyle/>
        <a:p>
          <a:endParaRPr lang="es-ES"/>
        </a:p>
      </dgm:t>
    </dgm:pt>
    <dgm:pt modelId="{694D94DC-A944-4545-A9CA-98966473C3BC}">
      <dgm:prSet phldrT="[Texto]"/>
      <dgm:spPr/>
      <dgm:t>
        <a:bodyPr/>
        <a:lstStyle/>
        <a:p>
          <a:r>
            <a:rPr lang="en-GB" b="1" dirty="0"/>
            <a:t>Enhanced weathering (EW)</a:t>
          </a:r>
          <a:endParaRPr lang="es-ES" dirty="0"/>
        </a:p>
      </dgm:t>
    </dgm:pt>
    <dgm:pt modelId="{D9EABA7D-7E1D-4E57-830B-1692A763138B}" type="parTrans" cxnId="{096DAD2F-FCB9-43D1-BE7D-73B39FE979C3}">
      <dgm:prSet/>
      <dgm:spPr/>
      <dgm:t>
        <a:bodyPr/>
        <a:lstStyle/>
        <a:p>
          <a:endParaRPr lang="es-ES"/>
        </a:p>
      </dgm:t>
    </dgm:pt>
    <dgm:pt modelId="{AAC33DB0-0035-43EF-B78E-327C8A98D1FB}" type="sibTrans" cxnId="{096DAD2F-FCB9-43D1-BE7D-73B39FE979C3}">
      <dgm:prSet/>
      <dgm:spPr/>
      <dgm:t>
        <a:bodyPr/>
        <a:lstStyle/>
        <a:p>
          <a:endParaRPr lang="es-ES"/>
        </a:p>
      </dgm:t>
    </dgm:pt>
    <dgm:pt modelId="{A79EA2A5-8D67-442F-BFFF-C98B67437504}" type="pres">
      <dgm:prSet presAssocID="{6275AD87-EDB2-482D-A9AB-134155DC40B2}" presName="Name0" presStyleCnt="0">
        <dgm:presLayoutVars>
          <dgm:chMax val="7"/>
          <dgm:chPref val="7"/>
          <dgm:dir/>
        </dgm:presLayoutVars>
      </dgm:prSet>
      <dgm:spPr/>
    </dgm:pt>
    <dgm:pt modelId="{744A851A-E42B-4C16-8C83-E9610A8980E3}" type="pres">
      <dgm:prSet presAssocID="{6275AD87-EDB2-482D-A9AB-134155DC40B2}" presName="Name1" presStyleCnt="0"/>
      <dgm:spPr/>
    </dgm:pt>
    <dgm:pt modelId="{6F0A7D04-B878-43B1-94EC-68CE4E34AA45}" type="pres">
      <dgm:prSet presAssocID="{6275AD87-EDB2-482D-A9AB-134155DC40B2}" presName="cycle" presStyleCnt="0"/>
      <dgm:spPr/>
    </dgm:pt>
    <dgm:pt modelId="{C9A9A407-EA70-44E4-B043-29F48442ADB3}" type="pres">
      <dgm:prSet presAssocID="{6275AD87-EDB2-482D-A9AB-134155DC40B2}" presName="srcNode" presStyleLbl="node1" presStyleIdx="0" presStyleCnt="7"/>
      <dgm:spPr/>
    </dgm:pt>
    <dgm:pt modelId="{BD9AEB2C-7507-4D41-8477-288D6F601E82}" type="pres">
      <dgm:prSet presAssocID="{6275AD87-EDB2-482D-A9AB-134155DC40B2}" presName="conn" presStyleLbl="parChTrans1D2" presStyleIdx="0" presStyleCnt="1"/>
      <dgm:spPr/>
    </dgm:pt>
    <dgm:pt modelId="{011C8392-568C-4B01-BBF4-D57B2F86C651}" type="pres">
      <dgm:prSet presAssocID="{6275AD87-EDB2-482D-A9AB-134155DC40B2}" presName="extraNode" presStyleLbl="node1" presStyleIdx="0" presStyleCnt="7"/>
      <dgm:spPr/>
    </dgm:pt>
    <dgm:pt modelId="{5140EED2-EA7C-49A9-AA47-154D644C10BE}" type="pres">
      <dgm:prSet presAssocID="{6275AD87-EDB2-482D-A9AB-134155DC40B2}" presName="dstNode" presStyleLbl="node1" presStyleIdx="0" presStyleCnt="7"/>
      <dgm:spPr/>
    </dgm:pt>
    <dgm:pt modelId="{F853B650-2904-4525-95FE-A55BDE0FC38F}" type="pres">
      <dgm:prSet presAssocID="{BC1CCA2F-9450-4389-9252-5386C5BE85C2}" presName="text_1" presStyleLbl="node1" presStyleIdx="0" presStyleCnt="7">
        <dgm:presLayoutVars>
          <dgm:bulletEnabled val="1"/>
        </dgm:presLayoutVars>
      </dgm:prSet>
      <dgm:spPr/>
    </dgm:pt>
    <dgm:pt modelId="{55607441-1D39-4733-BDB0-C9E4516564DA}" type="pres">
      <dgm:prSet presAssocID="{BC1CCA2F-9450-4389-9252-5386C5BE85C2}" presName="accent_1" presStyleCnt="0"/>
      <dgm:spPr/>
    </dgm:pt>
    <dgm:pt modelId="{1B9FEC39-2E81-4F26-A89E-C614319F75BF}" type="pres">
      <dgm:prSet presAssocID="{BC1CCA2F-9450-4389-9252-5386C5BE85C2}" presName="accentRepeatNode" presStyleLbl="solidFgAcc1" presStyleIdx="0" presStyleCnt="7"/>
      <dgm:spPr/>
    </dgm:pt>
    <dgm:pt modelId="{7D5A9438-409B-4D55-B8DE-292739AF968E}" type="pres">
      <dgm:prSet presAssocID="{D6F0433B-DCF4-495A-A7D0-4D68AF7D7D52}" presName="text_2" presStyleLbl="node1" presStyleIdx="1" presStyleCnt="7">
        <dgm:presLayoutVars>
          <dgm:bulletEnabled val="1"/>
        </dgm:presLayoutVars>
      </dgm:prSet>
      <dgm:spPr/>
    </dgm:pt>
    <dgm:pt modelId="{B41CA002-9C8A-4297-9885-71E5040EF3A6}" type="pres">
      <dgm:prSet presAssocID="{D6F0433B-DCF4-495A-A7D0-4D68AF7D7D52}" presName="accent_2" presStyleCnt="0"/>
      <dgm:spPr/>
    </dgm:pt>
    <dgm:pt modelId="{D3B0EA25-322B-4AD2-9DE7-83B1878084ED}" type="pres">
      <dgm:prSet presAssocID="{D6F0433B-DCF4-495A-A7D0-4D68AF7D7D52}" presName="accentRepeatNode" presStyleLbl="solidFgAcc1" presStyleIdx="1" presStyleCnt="7"/>
      <dgm:spPr/>
    </dgm:pt>
    <dgm:pt modelId="{E3C3C98C-7BCD-48F7-B72C-AF8DB89857C7}" type="pres">
      <dgm:prSet presAssocID="{9CDE0E85-3EEB-47CB-8CBE-40024500C947}" presName="text_3" presStyleLbl="node1" presStyleIdx="2" presStyleCnt="7">
        <dgm:presLayoutVars>
          <dgm:bulletEnabled val="1"/>
        </dgm:presLayoutVars>
      </dgm:prSet>
      <dgm:spPr/>
    </dgm:pt>
    <dgm:pt modelId="{EFF9EE2A-57F2-4606-825B-7B4B44101E09}" type="pres">
      <dgm:prSet presAssocID="{9CDE0E85-3EEB-47CB-8CBE-40024500C947}" presName="accent_3" presStyleCnt="0"/>
      <dgm:spPr/>
    </dgm:pt>
    <dgm:pt modelId="{749B4C68-B160-49D1-B652-4E4788A0121C}" type="pres">
      <dgm:prSet presAssocID="{9CDE0E85-3EEB-47CB-8CBE-40024500C947}" presName="accentRepeatNode" presStyleLbl="solidFgAcc1" presStyleIdx="2" presStyleCnt="7"/>
      <dgm:spPr/>
    </dgm:pt>
    <dgm:pt modelId="{1C05CC15-9CE8-453A-9C46-9FD935F45B1C}" type="pres">
      <dgm:prSet presAssocID="{32B3BB29-9C2E-4F3D-A085-E93F05818C33}" presName="text_4" presStyleLbl="node1" presStyleIdx="3" presStyleCnt="7">
        <dgm:presLayoutVars>
          <dgm:bulletEnabled val="1"/>
        </dgm:presLayoutVars>
      </dgm:prSet>
      <dgm:spPr/>
    </dgm:pt>
    <dgm:pt modelId="{93BC089B-8900-4F13-82B6-98F469E7047B}" type="pres">
      <dgm:prSet presAssocID="{32B3BB29-9C2E-4F3D-A085-E93F05818C33}" presName="accent_4" presStyleCnt="0"/>
      <dgm:spPr/>
    </dgm:pt>
    <dgm:pt modelId="{92DD0762-A8FE-468E-9B9A-AD7A651F298B}" type="pres">
      <dgm:prSet presAssocID="{32B3BB29-9C2E-4F3D-A085-E93F05818C33}" presName="accentRepeatNode" presStyleLbl="solidFgAcc1" presStyleIdx="3" presStyleCnt="7"/>
      <dgm:spPr/>
    </dgm:pt>
    <dgm:pt modelId="{FCD53244-A93B-437C-AE3F-E761FBAABD77}" type="pres">
      <dgm:prSet presAssocID="{D980CD2E-A48E-4187-9AE1-02E3ADF434E2}" presName="text_5" presStyleLbl="node1" presStyleIdx="4" presStyleCnt="7">
        <dgm:presLayoutVars>
          <dgm:bulletEnabled val="1"/>
        </dgm:presLayoutVars>
      </dgm:prSet>
      <dgm:spPr/>
    </dgm:pt>
    <dgm:pt modelId="{40EC05FF-077B-4868-AD47-7E9F02C1B4E2}" type="pres">
      <dgm:prSet presAssocID="{D980CD2E-A48E-4187-9AE1-02E3ADF434E2}" presName="accent_5" presStyleCnt="0"/>
      <dgm:spPr/>
    </dgm:pt>
    <dgm:pt modelId="{2A3A8C74-E031-41A2-930E-BA8C67CA6804}" type="pres">
      <dgm:prSet presAssocID="{D980CD2E-A48E-4187-9AE1-02E3ADF434E2}" presName="accentRepeatNode" presStyleLbl="solidFgAcc1" presStyleIdx="4" presStyleCnt="7"/>
      <dgm:spPr/>
    </dgm:pt>
    <dgm:pt modelId="{3FEF3915-7827-43E7-B0F2-11ADEFBAF18B}" type="pres">
      <dgm:prSet presAssocID="{2EA3430F-5678-4E59-94CA-A1C62CDF24E0}" presName="text_6" presStyleLbl="node1" presStyleIdx="5" presStyleCnt="7">
        <dgm:presLayoutVars>
          <dgm:bulletEnabled val="1"/>
        </dgm:presLayoutVars>
      </dgm:prSet>
      <dgm:spPr/>
    </dgm:pt>
    <dgm:pt modelId="{67D47065-6A64-44B7-B468-3F8B3DC1F6D5}" type="pres">
      <dgm:prSet presAssocID="{2EA3430F-5678-4E59-94CA-A1C62CDF24E0}" presName="accent_6" presStyleCnt="0"/>
      <dgm:spPr/>
    </dgm:pt>
    <dgm:pt modelId="{5498C13F-BC53-48C0-82E8-0E3F78570F27}" type="pres">
      <dgm:prSet presAssocID="{2EA3430F-5678-4E59-94CA-A1C62CDF24E0}" presName="accentRepeatNode" presStyleLbl="solidFgAcc1" presStyleIdx="5" presStyleCnt="7"/>
      <dgm:spPr/>
    </dgm:pt>
    <dgm:pt modelId="{B66331CA-3643-4B05-A8D1-F07AB33ED313}" type="pres">
      <dgm:prSet presAssocID="{694D94DC-A944-4545-A9CA-98966473C3BC}" presName="text_7" presStyleLbl="node1" presStyleIdx="6" presStyleCnt="7">
        <dgm:presLayoutVars>
          <dgm:bulletEnabled val="1"/>
        </dgm:presLayoutVars>
      </dgm:prSet>
      <dgm:spPr/>
    </dgm:pt>
    <dgm:pt modelId="{52DDEB06-69D3-4E0A-B982-05980415E0FB}" type="pres">
      <dgm:prSet presAssocID="{694D94DC-A944-4545-A9CA-98966473C3BC}" presName="accent_7" presStyleCnt="0"/>
      <dgm:spPr/>
    </dgm:pt>
    <dgm:pt modelId="{10B87F0F-AE8A-4BF2-B8A2-8811ED4FD2CF}" type="pres">
      <dgm:prSet presAssocID="{694D94DC-A944-4545-A9CA-98966473C3BC}" presName="accentRepeatNode" presStyleLbl="solidFgAcc1" presStyleIdx="6" presStyleCnt="7"/>
      <dgm:spPr/>
    </dgm:pt>
  </dgm:ptLst>
  <dgm:cxnLst>
    <dgm:cxn modelId="{04929D17-DA10-4265-85C4-7CFBD3AD622A}" srcId="{6275AD87-EDB2-482D-A9AB-134155DC40B2}" destId="{9CDE0E85-3EEB-47CB-8CBE-40024500C947}" srcOrd="2" destOrd="0" parTransId="{A41FD7BF-0012-41F7-8AA3-DF03B0E9E434}" sibTransId="{199F9B51-38B2-490C-BB8A-36C3FCC64F4D}"/>
    <dgm:cxn modelId="{2DD90327-8237-4755-9BE3-57F40290CB27}" srcId="{6275AD87-EDB2-482D-A9AB-134155DC40B2}" destId="{32B3BB29-9C2E-4F3D-A085-E93F05818C33}" srcOrd="3" destOrd="0" parTransId="{9091E97A-0D7B-4D98-B3F9-1B080B861860}" sibTransId="{241C07A3-3EE2-45CA-9E62-C4C1893D963B}"/>
    <dgm:cxn modelId="{B242BB27-57F0-4393-8EA8-F5FA325DD81F}" type="presOf" srcId="{9CDE0E85-3EEB-47CB-8CBE-40024500C947}" destId="{E3C3C98C-7BCD-48F7-B72C-AF8DB89857C7}" srcOrd="0" destOrd="0" presId="urn:microsoft.com/office/officeart/2008/layout/VerticalCurvedList"/>
    <dgm:cxn modelId="{B9C63929-A965-442F-9A79-844C3BBA3D9D}" type="presOf" srcId="{25903C0D-6E60-40EC-AD72-C7A6C4B00C99}" destId="{BD9AEB2C-7507-4D41-8477-288D6F601E82}" srcOrd="0" destOrd="0" presId="urn:microsoft.com/office/officeart/2008/layout/VerticalCurvedList"/>
    <dgm:cxn modelId="{096DAD2F-FCB9-43D1-BE7D-73B39FE979C3}" srcId="{6275AD87-EDB2-482D-A9AB-134155DC40B2}" destId="{694D94DC-A944-4545-A9CA-98966473C3BC}" srcOrd="6" destOrd="0" parTransId="{D9EABA7D-7E1D-4E57-830B-1692A763138B}" sibTransId="{AAC33DB0-0035-43EF-B78E-327C8A98D1FB}"/>
    <dgm:cxn modelId="{8407DE31-8358-495A-BE4B-2A2E1C5AD907}" srcId="{6275AD87-EDB2-482D-A9AB-134155DC40B2}" destId="{BC1CCA2F-9450-4389-9252-5386C5BE85C2}" srcOrd="0" destOrd="0" parTransId="{CCF8FCB2-B779-4F18-97FF-064321887E94}" sibTransId="{25903C0D-6E60-40EC-AD72-C7A6C4B00C99}"/>
    <dgm:cxn modelId="{DE890C34-F337-4075-838A-2171E0732103}" type="presOf" srcId="{694D94DC-A944-4545-A9CA-98966473C3BC}" destId="{B66331CA-3643-4B05-A8D1-F07AB33ED313}" srcOrd="0" destOrd="0" presId="urn:microsoft.com/office/officeart/2008/layout/VerticalCurvedList"/>
    <dgm:cxn modelId="{9A77553A-DFA2-4AC7-9335-674288BB618E}" srcId="{6275AD87-EDB2-482D-A9AB-134155DC40B2}" destId="{D6F0433B-DCF4-495A-A7D0-4D68AF7D7D52}" srcOrd="1" destOrd="0" parTransId="{32FC09F3-4555-4AD8-9EC0-F0BB693F6F55}" sibTransId="{CDC08EE1-FF40-4AF1-96FA-64A6156C3D20}"/>
    <dgm:cxn modelId="{3533CF62-AF2F-4CC2-93C4-9C380D82D657}" type="presOf" srcId="{D6F0433B-DCF4-495A-A7D0-4D68AF7D7D52}" destId="{7D5A9438-409B-4D55-B8DE-292739AF968E}" srcOrd="0" destOrd="0" presId="urn:microsoft.com/office/officeart/2008/layout/VerticalCurvedList"/>
    <dgm:cxn modelId="{7C305170-8A98-4448-9B37-43839E703F3D}" type="presOf" srcId="{BC1CCA2F-9450-4389-9252-5386C5BE85C2}" destId="{F853B650-2904-4525-95FE-A55BDE0FC38F}" srcOrd="0" destOrd="0" presId="urn:microsoft.com/office/officeart/2008/layout/VerticalCurvedList"/>
    <dgm:cxn modelId="{2C3EE958-8538-4C65-9163-4DC980488792}" srcId="{6275AD87-EDB2-482D-A9AB-134155DC40B2}" destId="{2EA3430F-5678-4E59-94CA-A1C62CDF24E0}" srcOrd="5" destOrd="0" parTransId="{E322AC51-ED22-4486-918C-CB5782AA85F3}" sibTransId="{A2623BAE-C4AD-4B45-83AD-FB05B7B1141F}"/>
    <dgm:cxn modelId="{326EB07C-F3D6-41F0-B14C-430850774967}" type="presOf" srcId="{D980CD2E-A48E-4187-9AE1-02E3ADF434E2}" destId="{FCD53244-A93B-437C-AE3F-E761FBAABD77}" srcOrd="0" destOrd="0" presId="urn:microsoft.com/office/officeart/2008/layout/VerticalCurvedList"/>
    <dgm:cxn modelId="{97163DA3-3EE4-4B33-A15A-38633695D91F}" srcId="{6275AD87-EDB2-482D-A9AB-134155DC40B2}" destId="{D980CD2E-A48E-4187-9AE1-02E3ADF434E2}" srcOrd="4" destOrd="0" parTransId="{1534328B-4BDF-405A-B465-167F4348C1C2}" sibTransId="{3B0053F7-5F4F-46C1-AC15-5B7460AD2C85}"/>
    <dgm:cxn modelId="{35846DE0-C0DB-4BAA-B596-BD1AE397D42A}" type="presOf" srcId="{6275AD87-EDB2-482D-A9AB-134155DC40B2}" destId="{A79EA2A5-8D67-442F-BFFF-C98B67437504}" srcOrd="0" destOrd="0" presId="urn:microsoft.com/office/officeart/2008/layout/VerticalCurvedList"/>
    <dgm:cxn modelId="{AF240AF3-866C-4B20-9E83-AF1E43FB5BD7}" type="presOf" srcId="{32B3BB29-9C2E-4F3D-A085-E93F05818C33}" destId="{1C05CC15-9CE8-453A-9C46-9FD935F45B1C}" srcOrd="0" destOrd="0" presId="urn:microsoft.com/office/officeart/2008/layout/VerticalCurvedList"/>
    <dgm:cxn modelId="{2E3DFDF9-69CB-45B8-9F32-F6CDB857FDC4}" type="presOf" srcId="{2EA3430F-5678-4E59-94CA-A1C62CDF24E0}" destId="{3FEF3915-7827-43E7-B0F2-11ADEFBAF18B}" srcOrd="0" destOrd="0" presId="urn:microsoft.com/office/officeart/2008/layout/VerticalCurvedList"/>
    <dgm:cxn modelId="{B179C676-B461-4DD1-B8B5-C5B1FA00826A}" type="presParOf" srcId="{A79EA2A5-8D67-442F-BFFF-C98B67437504}" destId="{744A851A-E42B-4C16-8C83-E9610A8980E3}" srcOrd="0" destOrd="0" presId="urn:microsoft.com/office/officeart/2008/layout/VerticalCurvedList"/>
    <dgm:cxn modelId="{152082FE-DC5F-43CB-96F4-DE199F4AFFE4}" type="presParOf" srcId="{744A851A-E42B-4C16-8C83-E9610A8980E3}" destId="{6F0A7D04-B878-43B1-94EC-68CE4E34AA45}" srcOrd="0" destOrd="0" presId="urn:microsoft.com/office/officeart/2008/layout/VerticalCurvedList"/>
    <dgm:cxn modelId="{FDA4AEC7-765D-46B3-BC67-066B4410A390}" type="presParOf" srcId="{6F0A7D04-B878-43B1-94EC-68CE4E34AA45}" destId="{C9A9A407-EA70-44E4-B043-29F48442ADB3}" srcOrd="0" destOrd="0" presId="urn:microsoft.com/office/officeart/2008/layout/VerticalCurvedList"/>
    <dgm:cxn modelId="{033B6A70-23E2-43F2-9D71-9697CC93F1F2}" type="presParOf" srcId="{6F0A7D04-B878-43B1-94EC-68CE4E34AA45}" destId="{BD9AEB2C-7507-4D41-8477-288D6F601E82}" srcOrd="1" destOrd="0" presId="urn:microsoft.com/office/officeart/2008/layout/VerticalCurvedList"/>
    <dgm:cxn modelId="{7B485FA2-7737-4860-8D39-C3C382ED9E24}" type="presParOf" srcId="{6F0A7D04-B878-43B1-94EC-68CE4E34AA45}" destId="{011C8392-568C-4B01-BBF4-D57B2F86C651}" srcOrd="2" destOrd="0" presId="urn:microsoft.com/office/officeart/2008/layout/VerticalCurvedList"/>
    <dgm:cxn modelId="{78237293-0B6E-4995-A9F2-FEE697EBBD4B}" type="presParOf" srcId="{6F0A7D04-B878-43B1-94EC-68CE4E34AA45}" destId="{5140EED2-EA7C-49A9-AA47-154D644C10BE}" srcOrd="3" destOrd="0" presId="urn:microsoft.com/office/officeart/2008/layout/VerticalCurvedList"/>
    <dgm:cxn modelId="{97E39C95-95AA-49B2-9808-891F99CAE49D}" type="presParOf" srcId="{744A851A-E42B-4C16-8C83-E9610A8980E3}" destId="{F853B650-2904-4525-95FE-A55BDE0FC38F}" srcOrd="1" destOrd="0" presId="urn:microsoft.com/office/officeart/2008/layout/VerticalCurvedList"/>
    <dgm:cxn modelId="{353A431E-6C6C-4354-859E-5C907C21FB7F}" type="presParOf" srcId="{744A851A-E42B-4C16-8C83-E9610A8980E3}" destId="{55607441-1D39-4733-BDB0-C9E4516564DA}" srcOrd="2" destOrd="0" presId="urn:microsoft.com/office/officeart/2008/layout/VerticalCurvedList"/>
    <dgm:cxn modelId="{D15C47C5-9B1C-4D19-BB3B-CAD886327E00}" type="presParOf" srcId="{55607441-1D39-4733-BDB0-C9E4516564DA}" destId="{1B9FEC39-2E81-4F26-A89E-C614319F75BF}" srcOrd="0" destOrd="0" presId="urn:microsoft.com/office/officeart/2008/layout/VerticalCurvedList"/>
    <dgm:cxn modelId="{567C5397-9BCD-4951-BC05-CEB7BD02C62D}" type="presParOf" srcId="{744A851A-E42B-4C16-8C83-E9610A8980E3}" destId="{7D5A9438-409B-4D55-B8DE-292739AF968E}" srcOrd="3" destOrd="0" presId="urn:microsoft.com/office/officeart/2008/layout/VerticalCurvedList"/>
    <dgm:cxn modelId="{22FF4E4D-4AA8-4680-A4B1-B1007C28BA7F}" type="presParOf" srcId="{744A851A-E42B-4C16-8C83-E9610A8980E3}" destId="{B41CA002-9C8A-4297-9885-71E5040EF3A6}" srcOrd="4" destOrd="0" presId="urn:microsoft.com/office/officeart/2008/layout/VerticalCurvedList"/>
    <dgm:cxn modelId="{2678DBAA-A562-4E11-8D6F-4B05F8ACFDCB}" type="presParOf" srcId="{B41CA002-9C8A-4297-9885-71E5040EF3A6}" destId="{D3B0EA25-322B-4AD2-9DE7-83B1878084ED}" srcOrd="0" destOrd="0" presId="urn:microsoft.com/office/officeart/2008/layout/VerticalCurvedList"/>
    <dgm:cxn modelId="{26E11D20-EB1A-497B-8A96-E5A397FA3CD2}" type="presParOf" srcId="{744A851A-E42B-4C16-8C83-E9610A8980E3}" destId="{E3C3C98C-7BCD-48F7-B72C-AF8DB89857C7}" srcOrd="5" destOrd="0" presId="urn:microsoft.com/office/officeart/2008/layout/VerticalCurvedList"/>
    <dgm:cxn modelId="{C8CC11AB-DD1E-4630-A2BF-84B950949DD3}" type="presParOf" srcId="{744A851A-E42B-4C16-8C83-E9610A8980E3}" destId="{EFF9EE2A-57F2-4606-825B-7B4B44101E09}" srcOrd="6" destOrd="0" presId="urn:microsoft.com/office/officeart/2008/layout/VerticalCurvedList"/>
    <dgm:cxn modelId="{1FF32938-5AA7-4D85-9C29-530C370567AE}" type="presParOf" srcId="{EFF9EE2A-57F2-4606-825B-7B4B44101E09}" destId="{749B4C68-B160-49D1-B652-4E4788A0121C}" srcOrd="0" destOrd="0" presId="urn:microsoft.com/office/officeart/2008/layout/VerticalCurvedList"/>
    <dgm:cxn modelId="{D3FBB10A-A145-4846-A74A-C5AB4CB52121}" type="presParOf" srcId="{744A851A-E42B-4C16-8C83-E9610A8980E3}" destId="{1C05CC15-9CE8-453A-9C46-9FD935F45B1C}" srcOrd="7" destOrd="0" presId="urn:microsoft.com/office/officeart/2008/layout/VerticalCurvedList"/>
    <dgm:cxn modelId="{2FEDB194-B1DE-4008-AC69-B0249B137351}" type="presParOf" srcId="{744A851A-E42B-4C16-8C83-E9610A8980E3}" destId="{93BC089B-8900-4F13-82B6-98F469E7047B}" srcOrd="8" destOrd="0" presId="urn:microsoft.com/office/officeart/2008/layout/VerticalCurvedList"/>
    <dgm:cxn modelId="{1CB7903B-8C95-4811-84BA-2C826F222B23}" type="presParOf" srcId="{93BC089B-8900-4F13-82B6-98F469E7047B}" destId="{92DD0762-A8FE-468E-9B9A-AD7A651F298B}" srcOrd="0" destOrd="0" presId="urn:microsoft.com/office/officeart/2008/layout/VerticalCurvedList"/>
    <dgm:cxn modelId="{449D6BCF-EC90-4B63-9BDA-44A126382AE2}" type="presParOf" srcId="{744A851A-E42B-4C16-8C83-E9610A8980E3}" destId="{FCD53244-A93B-437C-AE3F-E761FBAABD77}" srcOrd="9" destOrd="0" presId="urn:microsoft.com/office/officeart/2008/layout/VerticalCurvedList"/>
    <dgm:cxn modelId="{B7FA1E19-BC5E-4B11-8844-C93AC9BE652C}" type="presParOf" srcId="{744A851A-E42B-4C16-8C83-E9610A8980E3}" destId="{40EC05FF-077B-4868-AD47-7E9F02C1B4E2}" srcOrd="10" destOrd="0" presId="urn:microsoft.com/office/officeart/2008/layout/VerticalCurvedList"/>
    <dgm:cxn modelId="{4B7C4FEB-3124-4E7C-AF6F-FEC1D40D304D}" type="presParOf" srcId="{40EC05FF-077B-4868-AD47-7E9F02C1B4E2}" destId="{2A3A8C74-E031-41A2-930E-BA8C67CA6804}" srcOrd="0" destOrd="0" presId="urn:microsoft.com/office/officeart/2008/layout/VerticalCurvedList"/>
    <dgm:cxn modelId="{17CC2D52-CA1D-4B1C-98C6-7398A31D8F32}" type="presParOf" srcId="{744A851A-E42B-4C16-8C83-E9610A8980E3}" destId="{3FEF3915-7827-43E7-B0F2-11ADEFBAF18B}" srcOrd="11" destOrd="0" presId="urn:microsoft.com/office/officeart/2008/layout/VerticalCurvedList"/>
    <dgm:cxn modelId="{D22E1736-6376-45CB-A373-FCE2F899BC02}" type="presParOf" srcId="{744A851A-E42B-4C16-8C83-E9610A8980E3}" destId="{67D47065-6A64-44B7-B468-3F8B3DC1F6D5}" srcOrd="12" destOrd="0" presId="urn:microsoft.com/office/officeart/2008/layout/VerticalCurvedList"/>
    <dgm:cxn modelId="{F64B0765-B9BC-4261-B6F0-1DBE9AFF4980}" type="presParOf" srcId="{67D47065-6A64-44B7-B468-3F8B3DC1F6D5}" destId="{5498C13F-BC53-48C0-82E8-0E3F78570F27}" srcOrd="0" destOrd="0" presId="urn:microsoft.com/office/officeart/2008/layout/VerticalCurvedList"/>
    <dgm:cxn modelId="{436CC2A8-BD18-46D1-BD90-702CE70ED0F0}" type="presParOf" srcId="{744A851A-E42B-4C16-8C83-E9610A8980E3}" destId="{B66331CA-3643-4B05-A8D1-F07AB33ED313}" srcOrd="13" destOrd="0" presId="urn:microsoft.com/office/officeart/2008/layout/VerticalCurvedList"/>
    <dgm:cxn modelId="{F2F033E5-EE8C-4A5D-8AF5-EE0312620606}" type="presParOf" srcId="{744A851A-E42B-4C16-8C83-E9610A8980E3}" destId="{52DDEB06-69D3-4E0A-B982-05980415E0FB}" srcOrd="14" destOrd="0" presId="urn:microsoft.com/office/officeart/2008/layout/VerticalCurvedList"/>
    <dgm:cxn modelId="{E13706EC-996C-4DCF-BB76-139431A15346}" type="presParOf" srcId="{52DDEB06-69D3-4E0A-B982-05980415E0FB}" destId="{10B87F0F-AE8A-4BF2-B8A2-8811ED4FD2C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417822-C761-4874-B85A-9CC22897C17A}" type="doc">
      <dgm:prSet loTypeId="urn:microsoft.com/office/officeart/2005/8/layout/chevron1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7BF5097E-AF71-49DE-9CCB-444DCEE015E9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sz="1600" noProof="0" dirty="0">
              <a:latin typeface="Verdana" pitchFamily="34" charset="0"/>
              <a:ea typeface="Verdana" pitchFamily="34" charset="0"/>
              <a:cs typeface="Verdana" pitchFamily="34" charset="0"/>
            </a:rPr>
            <a:t>Waste</a:t>
          </a:r>
        </a:p>
      </dgm:t>
    </dgm:pt>
    <dgm:pt modelId="{5F86D41E-9F3C-4E23-A735-AA5B055B9B5A}" type="parTrans" cxnId="{1B0A8637-3F0B-4B05-98F9-3E10E4495646}">
      <dgm:prSet/>
      <dgm:spPr/>
      <dgm:t>
        <a:bodyPr/>
        <a:lstStyle/>
        <a:p>
          <a:endParaRPr lang="es-ES"/>
        </a:p>
      </dgm:t>
    </dgm:pt>
    <dgm:pt modelId="{8B87B183-83D5-47FD-910D-E0189D729C16}" type="sibTrans" cxnId="{1B0A8637-3F0B-4B05-98F9-3E10E4495646}">
      <dgm:prSet/>
      <dgm:spPr/>
      <dgm:t>
        <a:bodyPr/>
        <a:lstStyle/>
        <a:p>
          <a:endParaRPr lang="es-ES"/>
        </a:p>
      </dgm:t>
    </dgm:pt>
    <dgm:pt modelId="{95E9E300-1A67-4149-A48B-152C21FCA98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600" dirty="0">
              <a:latin typeface="Verdana" pitchFamily="34" charset="0"/>
              <a:ea typeface="Verdana" pitchFamily="34" charset="0"/>
              <a:cs typeface="Verdana" pitchFamily="34" charset="0"/>
            </a:rPr>
            <a:t>Artificial </a:t>
          </a:r>
          <a:r>
            <a:rPr lang="es-ES" sz="1600" dirty="0" err="1">
              <a:latin typeface="Verdana" pitchFamily="34" charset="0"/>
              <a:ea typeface="Verdana" pitchFamily="34" charset="0"/>
              <a:cs typeface="Verdana" pitchFamily="34" charset="0"/>
            </a:rPr>
            <a:t>soils</a:t>
          </a:r>
          <a:endParaRPr lang="es-ES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9D85565-3DD6-44D0-AEB3-77C727CD36F8}" type="parTrans" cxnId="{723CAFB6-DC6E-4977-B135-3C01E707D04D}">
      <dgm:prSet/>
      <dgm:spPr/>
      <dgm:t>
        <a:bodyPr/>
        <a:lstStyle/>
        <a:p>
          <a:endParaRPr lang="es-ES"/>
        </a:p>
      </dgm:t>
    </dgm:pt>
    <dgm:pt modelId="{1E226691-8A83-47D4-81FA-A4F5975FD248}" type="sibTrans" cxnId="{723CAFB6-DC6E-4977-B135-3C01E707D04D}">
      <dgm:prSet/>
      <dgm:spPr/>
      <dgm:t>
        <a:bodyPr/>
        <a:lstStyle/>
        <a:p>
          <a:endParaRPr lang="es-ES"/>
        </a:p>
      </dgm:t>
    </dgm:pt>
    <dgm:pt modelId="{6BE20D5A-EE2A-4D9B-B9BA-49AA9F357C09}" type="pres">
      <dgm:prSet presAssocID="{12417822-C761-4874-B85A-9CC22897C17A}" presName="Name0" presStyleCnt="0">
        <dgm:presLayoutVars>
          <dgm:dir/>
          <dgm:animLvl val="lvl"/>
          <dgm:resizeHandles val="exact"/>
        </dgm:presLayoutVars>
      </dgm:prSet>
      <dgm:spPr/>
    </dgm:pt>
    <dgm:pt modelId="{49F1A0B4-578D-419A-9442-8046ADAFF2B9}" type="pres">
      <dgm:prSet presAssocID="{7BF5097E-AF71-49DE-9CCB-444DCEE015E9}" presName="parTxOnly" presStyleLbl="node1" presStyleIdx="0" presStyleCnt="2" custLinFactX="-43730" custLinFactNeighborX="-100000">
        <dgm:presLayoutVars>
          <dgm:chMax val="0"/>
          <dgm:chPref val="0"/>
          <dgm:bulletEnabled val="1"/>
        </dgm:presLayoutVars>
      </dgm:prSet>
      <dgm:spPr/>
    </dgm:pt>
    <dgm:pt modelId="{D044E6CE-7347-4697-9A9E-FF7554727BAA}" type="pres">
      <dgm:prSet presAssocID="{8B87B183-83D5-47FD-910D-E0189D729C16}" presName="parTxOnlySpace" presStyleCnt="0"/>
      <dgm:spPr/>
    </dgm:pt>
    <dgm:pt modelId="{A5508522-7415-4D42-998B-42F89FB1E5C7}" type="pres">
      <dgm:prSet presAssocID="{95E9E300-1A67-4149-A48B-152C21FCA98C}" presName="parTxOnly" presStyleLbl="node1" presStyleIdx="1" presStyleCnt="2" custLinFactNeighborX="57489" custLinFactNeighborY="-244">
        <dgm:presLayoutVars>
          <dgm:chMax val="0"/>
          <dgm:chPref val="0"/>
          <dgm:bulletEnabled val="1"/>
        </dgm:presLayoutVars>
      </dgm:prSet>
      <dgm:spPr/>
    </dgm:pt>
  </dgm:ptLst>
  <dgm:cxnLst>
    <dgm:cxn modelId="{7172E42C-819D-4340-A91D-87BB990D80F3}" type="presOf" srcId="{7BF5097E-AF71-49DE-9CCB-444DCEE015E9}" destId="{49F1A0B4-578D-419A-9442-8046ADAFF2B9}" srcOrd="0" destOrd="0" presId="urn:microsoft.com/office/officeart/2005/8/layout/chevron1"/>
    <dgm:cxn modelId="{1B0A8637-3F0B-4B05-98F9-3E10E4495646}" srcId="{12417822-C761-4874-B85A-9CC22897C17A}" destId="{7BF5097E-AF71-49DE-9CCB-444DCEE015E9}" srcOrd="0" destOrd="0" parTransId="{5F86D41E-9F3C-4E23-A735-AA5B055B9B5A}" sibTransId="{8B87B183-83D5-47FD-910D-E0189D729C16}"/>
    <dgm:cxn modelId="{AE963C76-540B-40D2-AB51-F9BEE1936619}" type="presOf" srcId="{95E9E300-1A67-4149-A48B-152C21FCA98C}" destId="{A5508522-7415-4D42-998B-42F89FB1E5C7}" srcOrd="0" destOrd="0" presId="urn:microsoft.com/office/officeart/2005/8/layout/chevron1"/>
    <dgm:cxn modelId="{6C0FC391-2EA1-4F93-A036-9AF1591F9347}" type="presOf" srcId="{12417822-C761-4874-B85A-9CC22897C17A}" destId="{6BE20D5A-EE2A-4D9B-B9BA-49AA9F357C09}" srcOrd="0" destOrd="0" presId="urn:microsoft.com/office/officeart/2005/8/layout/chevron1"/>
    <dgm:cxn modelId="{723CAFB6-DC6E-4977-B135-3C01E707D04D}" srcId="{12417822-C761-4874-B85A-9CC22897C17A}" destId="{95E9E300-1A67-4149-A48B-152C21FCA98C}" srcOrd="1" destOrd="0" parTransId="{D9D85565-3DD6-44D0-AEB3-77C727CD36F8}" sibTransId="{1E226691-8A83-47D4-81FA-A4F5975FD248}"/>
    <dgm:cxn modelId="{BB753608-6BA8-4EDF-8798-9CBD76EC6C6E}" type="presParOf" srcId="{6BE20D5A-EE2A-4D9B-B9BA-49AA9F357C09}" destId="{49F1A0B4-578D-419A-9442-8046ADAFF2B9}" srcOrd="0" destOrd="0" presId="urn:microsoft.com/office/officeart/2005/8/layout/chevron1"/>
    <dgm:cxn modelId="{BB151E00-F603-4A6E-9330-5E05FEC14F26}" type="presParOf" srcId="{6BE20D5A-EE2A-4D9B-B9BA-49AA9F357C09}" destId="{D044E6CE-7347-4697-9A9E-FF7554727BAA}" srcOrd="1" destOrd="0" presId="urn:microsoft.com/office/officeart/2005/8/layout/chevron1"/>
    <dgm:cxn modelId="{A990E20D-97FF-4278-B614-8A1CE3512F2E}" type="presParOf" srcId="{6BE20D5A-EE2A-4D9B-B9BA-49AA9F357C09}" destId="{A5508522-7415-4D42-998B-42F89FB1E5C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76710-400C-4761-96D6-30A2C0434EFE}">
      <dsp:nvSpPr>
        <dsp:cNvPr id="0" name=""/>
        <dsp:cNvSpPr/>
      </dsp:nvSpPr>
      <dsp:spPr>
        <a:xfrm>
          <a:off x="1100065" y="0"/>
          <a:ext cx="7290456" cy="455653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DF910-B511-4B2B-9FE5-526496A0F80F}">
      <dsp:nvSpPr>
        <dsp:cNvPr id="0" name=""/>
        <dsp:cNvSpPr/>
      </dsp:nvSpPr>
      <dsp:spPr>
        <a:xfrm>
          <a:off x="1877813" y="3360208"/>
          <a:ext cx="167680" cy="167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BAD2C-9606-4023-8B61-094981C383ED}">
      <dsp:nvSpPr>
        <dsp:cNvPr id="0" name=""/>
        <dsp:cNvSpPr/>
      </dsp:nvSpPr>
      <dsp:spPr>
        <a:xfrm>
          <a:off x="1233998" y="3608097"/>
          <a:ext cx="1779305" cy="333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50" tIns="0" rIns="0" bIns="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Global warming</a:t>
          </a:r>
          <a:endParaRPr lang="es-ES" sz="1600" b="1" kern="1200" dirty="0"/>
        </a:p>
      </dsp:txBody>
      <dsp:txXfrm>
        <a:off x="1233998" y="3608097"/>
        <a:ext cx="1779305" cy="333762"/>
      </dsp:txXfrm>
    </dsp:sp>
    <dsp:sp modelId="{FA88335F-8FCA-43EA-9BF7-C095F452BBDD}">
      <dsp:nvSpPr>
        <dsp:cNvPr id="0" name=""/>
        <dsp:cNvSpPr/>
      </dsp:nvSpPr>
      <dsp:spPr>
        <a:xfrm>
          <a:off x="2882070" y="2368954"/>
          <a:ext cx="262456" cy="2624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DC01C-7E59-4612-9138-848CA530E453}">
      <dsp:nvSpPr>
        <dsp:cNvPr id="0" name=""/>
        <dsp:cNvSpPr/>
      </dsp:nvSpPr>
      <dsp:spPr>
        <a:xfrm>
          <a:off x="2141728" y="2714989"/>
          <a:ext cx="1679779" cy="706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07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Mitigation of GHG not enough</a:t>
          </a:r>
          <a:endParaRPr lang="es-ES" sz="1600" b="1" kern="1200" dirty="0"/>
        </a:p>
      </dsp:txBody>
      <dsp:txXfrm>
        <a:off x="2141728" y="2714989"/>
        <a:ext cx="1679779" cy="706475"/>
      </dsp:txXfrm>
    </dsp:sp>
    <dsp:sp modelId="{29FA03EE-3B3B-4724-81F3-53446D54E2E1}">
      <dsp:nvSpPr>
        <dsp:cNvPr id="0" name=""/>
        <dsp:cNvSpPr/>
      </dsp:nvSpPr>
      <dsp:spPr>
        <a:xfrm>
          <a:off x="4236601" y="1682767"/>
          <a:ext cx="349941" cy="3499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65CF0-C64B-41E6-905B-E0CF52B3710D}">
      <dsp:nvSpPr>
        <dsp:cNvPr id="0" name=""/>
        <dsp:cNvSpPr/>
      </dsp:nvSpPr>
      <dsp:spPr>
        <a:xfrm>
          <a:off x="3750576" y="2117975"/>
          <a:ext cx="1688652" cy="1498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427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Removal of atm. CO</a:t>
          </a:r>
          <a:r>
            <a:rPr lang="en-GB" sz="1600" b="1" kern="1200" baseline="-25000" dirty="0"/>
            <a:t>2</a:t>
          </a:r>
          <a:r>
            <a:rPr lang="en-GB" sz="1600" b="1" kern="1200" dirty="0"/>
            <a:t> necessary to compensate</a:t>
          </a:r>
          <a:endParaRPr lang="es-ES" sz="1600" b="1" kern="1200" dirty="0"/>
        </a:p>
      </dsp:txBody>
      <dsp:txXfrm>
        <a:off x="3750576" y="2117975"/>
        <a:ext cx="1688652" cy="1498845"/>
      </dsp:txXfrm>
    </dsp:sp>
    <dsp:sp modelId="{F6B64334-C83A-4562-B788-74A707E93863}">
      <dsp:nvSpPr>
        <dsp:cNvPr id="0" name=""/>
        <dsp:cNvSpPr/>
      </dsp:nvSpPr>
      <dsp:spPr>
        <a:xfrm>
          <a:off x="5532241" y="1174133"/>
          <a:ext cx="452008" cy="4520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E7D59-3181-4F9E-B1D6-B6A8694A61A8}">
      <dsp:nvSpPr>
        <dsp:cNvPr id="0" name=""/>
        <dsp:cNvSpPr/>
      </dsp:nvSpPr>
      <dsp:spPr>
        <a:xfrm>
          <a:off x="5302371" y="1767852"/>
          <a:ext cx="1641110" cy="176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25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CDR tech. potential</a:t>
          </a:r>
          <a:endParaRPr lang="es-ES" sz="16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5302371" y="1767852"/>
        <a:ext cx="1641110" cy="176761"/>
      </dsp:txXfrm>
    </dsp:sp>
    <dsp:sp modelId="{09A3F726-C9CF-4F99-B678-8DBD3C80FBE6}">
      <dsp:nvSpPr>
        <dsp:cNvPr id="0" name=""/>
        <dsp:cNvSpPr/>
      </dsp:nvSpPr>
      <dsp:spPr>
        <a:xfrm>
          <a:off x="7109520" y="828687"/>
          <a:ext cx="575946" cy="575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3780A-5E4E-4F04-8672-38618B4853F3}">
      <dsp:nvSpPr>
        <dsp:cNvPr id="0" name=""/>
        <dsp:cNvSpPr/>
      </dsp:nvSpPr>
      <dsp:spPr>
        <a:xfrm>
          <a:off x="6517311" y="1490664"/>
          <a:ext cx="1458091" cy="1046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182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Uncertainties about CDR technologies</a:t>
          </a:r>
          <a:endParaRPr lang="es-ES" sz="1600" b="1" kern="1200" dirty="0"/>
        </a:p>
      </dsp:txBody>
      <dsp:txXfrm>
        <a:off x="6517311" y="1490664"/>
        <a:ext cx="1458091" cy="1046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AEB2C-7507-4D41-8477-288D6F601E82}">
      <dsp:nvSpPr>
        <dsp:cNvPr id="0" name=""/>
        <dsp:cNvSpPr/>
      </dsp:nvSpPr>
      <dsp:spPr>
        <a:xfrm>
          <a:off x="-5245977" y="-803831"/>
          <a:ext cx="6249704" cy="6249704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3B650-2904-4525-95FE-A55BDE0FC38F}">
      <dsp:nvSpPr>
        <dsp:cNvPr id="0" name=""/>
        <dsp:cNvSpPr/>
      </dsp:nvSpPr>
      <dsp:spPr>
        <a:xfrm>
          <a:off x="325639" y="211027"/>
          <a:ext cx="7040273" cy="421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CO</a:t>
          </a:r>
          <a:r>
            <a:rPr lang="en-GB" sz="2200" b="1" kern="1200" baseline="-25000" dirty="0"/>
            <a:t>2</a:t>
          </a:r>
          <a:r>
            <a:rPr lang="en-GB" sz="2200" b="1" kern="1200" dirty="0"/>
            <a:t> fixation by plants and microorganisms (BCO</a:t>
          </a:r>
          <a:r>
            <a:rPr lang="en-GB" sz="2200" b="1" kern="1200" baseline="-25000" dirty="0"/>
            <a:t>2</a:t>
          </a:r>
          <a:r>
            <a:rPr lang="en-GB" sz="2200" b="1" kern="1200" baseline="0" dirty="0"/>
            <a:t>)</a:t>
          </a:r>
          <a:endParaRPr lang="es-ES" sz="2200" kern="1200" dirty="0"/>
        </a:p>
      </dsp:txBody>
      <dsp:txXfrm>
        <a:off x="325639" y="211027"/>
        <a:ext cx="7040273" cy="421868"/>
      </dsp:txXfrm>
    </dsp:sp>
    <dsp:sp modelId="{1B9FEC39-2E81-4F26-A89E-C614319F75BF}">
      <dsp:nvSpPr>
        <dsp:cNvPr id="0" name=""/>
        <dsp:cNvSpPr/>
      </dsp:nvSpPr>
      <dsp:spPr>
        <a:xfrm>
          <a:off x="61971" y="158293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A9438-409B-4D55-B8DE-292739AF968E}">
      <dsp:nvSpPr>
        <dsp:cNvPr id="0" name=""/>
        <dsp:cNvSpPr/>
      </dsp:nvSpPr>
      <dsp:spPr>
        <a:xfrm>
          <a:off x="707679" y="844201"/>
          <a:ext cx="6658233" cy="421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Afforestation (AF)</a:t>
          </a:r>
          <a:endParaRPr lang="es-ES" sz="2200" kern="1200" dirty="0"/>
        </a:p>
      </dsp:txBody>
      <dsp:txXfrm>
        <a:off x="707679" y="844201"/>
        <a:ext cx="6658233" cy="421868"/>
      </dsp:txXfrm>
    </dsp:sp>
    <dsp:sp modelId="{D3B0EA25-322B-4AD2-9DE7-83B1878084ED}">
      <dsp:nvSpPr>
        <dsp:cNvPr id="0" name=""/>
        <dsp:cNvSpPr/>
      </dsp:nvSpPr>
      <dsp:spPr>
        <a:xfrm>
          <a:off x="444011" y="791468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3C98C-7BCD-48F7-B72C-AF8DB89857C7}">
      <dsp:nvSpPr>
        <dsp:cNvPr id="0" name=""/>
        <dsp:cNvSpPr/>
      </dsp:nvSpPr>
      <dsp:spPr>
        <a:xfrm>
          <a:off x="917035" y="1476912"/>
          <a:ext cx="6448877" cy="421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Biochar (BC)</a:t>
          </a:r>
          <a:endParaRPr lang="es-ES" sz="2200" kern="1200" dirty="0"/>
        </a:p>
      </dsp:txBody>
      <dsp:txXfrm>
        <a:off x="917035" y="1476912"/>
        <a:ext cx="6448877" cy="421868"/>
      </dsp:txXfrm>
    </dsp:sp>
    <dsp:sp modelId="{749B4C68-B160-49D1-B652-4E4788A0121C}">
      <dsp:nvSpPr>
        <dsp:cNvPr id="0" name=""/>
        <dsp:cNvSpPr/>
      </dsp:nvSpPr>
      <dsp:spPr>
        <a:xfrm>
          <a:off x="653367" y="1424178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5CC15-9CE8-453A-9C46-9FD935F45B1C}">
      <dsp:nvSpPr>
        <dsp:cNvPr id="0" name=""/>
        <dsp:cNvSpPr/>
      </dsp:nvSpPr>
      <dsp:spPr>
        <a:xfrm>
          <a:off x="983880" y="2110086"/>
          <a:ext cx="6382031" cy="42186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Artificial soils (AS) </a:t>
          </a:r>
          <a:endParaRPr lang="es-ES" sz="2200" kern="1200" dirty="0"/>
        </a:p>
      </dsp:txBody>
      <dsp:txXfrm>
        <a:off x="983880" y="2110086"/>
        <a:ext cx="6382031" cy="421868"/>
      </dsp:txXfrm>
    </dsp:sp>
    <dsp:sp modelId="{92DD0762-A8FE-468E-9B9A-AD7A651F298B}">
      <dsp:nvSpPr>
        <dsp:cNvPr id="0" name=""/>
        <dsp:cNvSpPr/>
      </dsp:nvSpPr>
      <dsp:spPr>
        <a:xfrm>
          <a:off x="720212" y="2057353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53244-A93B-437C-AE3F-E761FBAABD77}">
      <dsp:nvSpPr>
        <dsp:cNvPr id="0" name=""/>
        <dsp:cNvSpPr/>
      </dsp:nvSpPr>
      <dsp:spPr>
        <a:xfrm>
          <a:off x="917035" y="2743261"/>
          <a:ext cx="6448877" cy="421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Biochar + carbon capture and storage (BCCCS) </a:t>
          </a:r>
          <a:endParaRPr lang="es-ES" sz="2200" b="1" kern="1200" dirty="0"/>
        </a:p>
      </dsp:txBody>
      <dsp:txXfrm>
        <a:off x="917035" y="2743261"/>
        <a:ext cx="6448877" cy="421868"/>
      </dsp:txXfrm>
    </dsp:sp>
    <dsp:sp modelId="{2A3A8C74-E031-41A2-930E-BA8C67CA6804}">
      <dsp:nvSpPr>
        <dsp:cNvPr id="0" name=""/>
        <dsp:cNvSpPr/>
      </dsp:nvSpPr>
      <dsp:spPr>
        <a:xfrm>
          <a:off x="653367" y="2690527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F3915-7827-43E7-B0F2-11ADEFBAF18B}">
      <dsp:nvSpPr>
        <dsp:cNvPr id="0" name=""/>
        <dsp:cNvSpPr/>
      </dsp:nvSpPr>
      <dsp:spPr>
        <a:xfrm>
          <a:off x="707679" y="3375971"/>
          <a:ext cx="6658233" cy="42186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Bioenergy with Carbon Capture and Storage </a:t>
          </a:r>
          <a:r>
            <a:rPr lang="en-GB" sz="2200" kern="1200" dirty="0"/>
            <a:t>(</a:t>
          </a:r>
          <a:r>
            <a:rPr lang="en-GB" sz="2200" b="1" kern="1200" dirty="0"/>
            <a:t>BECCS) </a:t>
          </a:r>
          <a:endParaRPr lang="es-ES" sz="2200" kern="1200" dirty="0"/>
        </a:p>
      </dsp:txBody>
      <dsp:txXfrm>
        <a:off x="707679" y="3375971"/>
        <a:ext cx="6658233" cy="421868"/>
      </dsp:txXfrm>
    </dsp:sp>
    <dsp:sp modelId="{5498C13F-BC53-48C0-82E8-0E3F78570F27}">
      <dsp:nvSpPr>
        <dsp:cNvPr id="0" name=""/>
        <dsp:cNvSpPr/>
      </dsp:nvSpPr>
      <dsp:spPr>
        <a:xfrm>
          <a:off x="444011" y="3323237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331CA-3643-4B05-A8D1-F07AB33ED313}">
      <dsp:nvSpPr>
        <dsp:cNvPr id="0" name=""/>
        <dsp:cNvSpPr/>
      </dsp:nvSpPr>
      <dsp:spPr>
        <a:xfrm>
          <a:off x="325639" y="4009145"/>
          <a:ext cx="7040273" cy="421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85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Enhanced weathering (EW)</a:t>
          </a:r>
          <a:endParaRPr lang="es-ES" sz="2200" kern="1200" dirty="0"/>
        </a:p>
      </dsp:txBody>
      <dsp:txXfrm>
        <a:off x="325639" y="4009145"/>
        <a:ext cx="7040273" cy="421868"/>
      </dsp:txXfrm>
    </dsp:sp>
    <dsp:sp modelId="{10B87F0F-AE8A-4BF2-B8A2-8811ED4FD2CF}">
      <dsp:nvSpPr>
        <dsp:cNvPr id="0" name=""/>
        <dsp:cNvSpPr/>
      </dsp:nvSpPr>
      <dsp:spPr>
        <a:xfrm>
          <a:off x="61971" y="3956412"/>
          <a:ext cx="527335" cy="5273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1A0B4-578D-419A-9442-8046ADAFF2B9}">
      <dsp:nvSpPr>
        <dsp:cNvPr id="0" name=""/>
        <dsp:cNvSpPr/>
      </dsp:nvSpPr>
      <dsp:spPr>
        <a:xfrm>
          <a:off x="0" y="241509"/>
          <a:ext cx="2971572" cy="1188629"/>
        </a:xfrm>
        <a:prstGeom prst="chevron">
          <a:avLst/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Verdana" pitchFamily="34" charset="0"/>
              <a:ea typeface="Verdana" pitchFamily="34" charset="0"/>
              <a:cs typeface="Verdana" pitchFamily="34" charset="0"/>
            </a:rPr>
            <a:t>Waste</a:t>
          </a:r>
        </a:p>
      </dsp:txBody>
      <dsp:txXfrm>
        <a:off x="594315" y="241509"/>
        <a:ext cx="1782943" cy="1188629"/>
      </dsp:txXfrm>
    </dsp:sp>
    <dsp:sp modelId="{A5508522-7415-4D42-998B-42F89FB1E5C7}">
      <dsp:nvSpPr>
        <dsp:cNvPr id="0" name=""/>
        <dsp:cNvSpPr/>
      </dsp:nvSpPr>
      <dsp:spPr>
        <a:xfrm>
          <a:off x="2684357" y="238609"/>
          <a:ext cx="2971572" cy="1188629"/>
        </a:xfrm>
        <a:prstGeom prst="chevron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Verdana" pitchFamily="34" charset="0"/>
              <a:ea typeface="Verdana" pitchFamily="34" charset="0"/>
              <a:cs typeface="Verdana" pitchFamily="34" charset="0"/>
            </a:rPr>
            <a:t>Artificial </a:t>
          </a:r>
          <a:r>
            <a:rPr lang="es-ES" sz="1600" kern="1200" dirty="0" err="1">
              <a:latin typeface="Verdana" pitchFamily="34" charset="0"/>
              <a:ea typeface="Verdana" pitchFamily="34" charset="0"/>
              <a:cs typeface="Verdana" pitchFamily="34" charset="0"/>
            </a:rPr>
            <a:t>soils</a:t>
          </a:r>
          <a:endParaRPr lang="es-ES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278672" y="238609"/>
        <a:ext cx="1782943" cy="1188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6F42D-FE16-DD0D-F44C-D6422F23D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348B12-BB31-1E1E-4A90-33B48B917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F14F76-8F27-6109-9131-15147F00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C03780-A3E8-A20E-AA21-1034E908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452906-0E52-2BC5-BE88-70B35CA5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41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9371B-1F07-1F06-431C-11B78A53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F44625-DB6B-FBCE-AA8C-EA3722C0F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08FB9-0BB8-AA3A-C6EC-F91399E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248A30-AF69-058F-9DAA-87561326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C411B3-91C5-B18A-7255-E866DC81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75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249646-03CF-93A3-08B6-ED107AA65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3FC807-DD12-92AF-82C5-D562A19C4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336EB3-89D2-A469-2762-65525F18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C5E3EE-6623-B5B9-A952-B71B771F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D1DED-23B0-B879-A2F5-12C5BD59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7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-SINK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AD699FF0-B43A-4B2D-BEE5-09A7DA988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BFEB7A-7818-5533-8E6E-A91C2D41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07909" cy="1325563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CB75DB-A324-10E2-688B-6CA786022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90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253D982-F939-A339-D265-0875DC879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4" b="33916"/>
          <a:stretch/>
        </p:blipFill>
        <p:spPr>
          <a:xfrm>
            <a:off x="8471339" y="1874708"/>
            <a:ext cx="3720662" cy="49832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04E872-EFA8-62AF-066E-AD6C22DBAC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124" y="1278224"/>
            <a:ext cx="7747796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DE02CAF-A359-8F20-4145-8900B4C9EC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2088" y="207963"/>
            <a:ext cx="1748063" cy="370800"/>
          </a:xfrm>
          <a:prstGeom prst="rect">
            <a:avLst/>
          </a:prstGeo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2F04E276-627C-02C7-42A8-964951A07B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3444" y="2984400"/>
            <a:ext cx="7747796" cy="2393951"/>
          </a:xfrm>
        </p:spPr>
        <p:txBody>
          <a:bodyPr/>
          <a:lstStyle>
            <a:lvl1pPr marL="0" indent="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288000" indent="-2880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576000" indent="-2880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864000" indent="-2880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1224000" indent="-2880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BBF4FD1-2BA7-0216-F9D2-5054CBD571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98669" y="315831"/>
            <a:ext cx="1452961" cy="6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ndergrond">
            <a:extLst>
              <a:ext uri="{FF2B5EF4-FFF2-40B4-BE49-F238E27FC236}">
                <a16:creationId xmlns:a16="http://schemas.microsoft.com/office/drawing/2014/main" id="{C148D508-EACD-D031-1B2E-13BF942D8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Voornaam Achternaam">
            <a:extLst>
              <a:ext uri="{FF2B5EF4-FFF2-40B4-BE49-F238E27FC236}">
                <a16:creationId xmlns:a16="http://schemas.microsoft.com/office/drawing/2014/main" id="{7381B7E5-C805-F8A8-BCA7-FC6C4E5A88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00200" y="3483921"/>
            <a:ext cx="6083300" cy="30407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Firstname</a:t>
            </a:r>
            <a:r>
              <a:rPr lang="nl-NL" dirty="0"/>
              <a:t>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B56865C7-CDBD-19A6-11CC-93DC1D217D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0201" y="2130687"/>
            <a:ext cx="5359400" cy="1298313"/>
          </a:xfrm>
        </p:spPr>
        <p:txBody>
          <a:bodyPr anchor="t" anchorCtr="0">
            <a:noAutofit/>
          </a:bodyPr>
          <a:lstStyle>
            <a:lvl1pPr algn="l" defTabSz="288000"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THANKS FOR LISTENING!</a:t>
            </a:r>
          </a:p>
        </p:txBody>
      </p:sp>
      <p:sp>
        <p:nvSpPr>
          <p:cNvPr id="4" name="email">
            <a:extLst>
              <a:ext uri="{FF2B5EF4-FFF2-40B4-BE49-F238E27FC236}">
                <a16:creationId xmlns:a16="http://schemas.microsoft.com/office/drawing/2014/main" id="{4EB48478-3AC8-903D-9FAE-9DAFA66B3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0200" y="3788000"/>
            <a:ext cx="6083300" cy="365125"/>
          </a:xfrm>
        </p:spPr>
        <p:txBody>
          <a:bodyPr>
            <a:noAutofit/>
          </a:bodyPr>
          <a:lstStyle>
            <a:lvl1pPr marL="0" indent="0" algn="l" defTabSz="2880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>
                <a:tab pos="288000" algn="l"/>
              </a:tabLst>
              <a:defRPr lang="nl-NL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2880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>
                <a:tab pos="288000" algn="l"/>
              </a:tabLst>
              <a:defRPr lang="nl-NL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2880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>
                <a:tab pos="288000" algn="l"/>
              </a:tabLst>
              <a:defRPr lang="nl-NL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2880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>
                <a:tab pos="288000" algn="l"/>
              </a:tabLst>
              <a:defRPr lang="nl-NL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2880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>
                <a:tab pos="288000" algn="l"/>
              </a:tabLst>
              <a:defRPr lang="nl-NL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 dirty="0"/>
              <a:t>firstname.lastname@climatestrategies.org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3A1C2A-CFBD-3F7F-960D-73941646F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40" y="672046"/>
            <a:ext cx="2297716" cy="78638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29C8A09-FD59-3658-B18D-162739932B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683" y="5933954"/>
            <a:ext cx="620928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0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26C51-FB32-6543-31C5-7530CACD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02C5C5-D8C3-A39E-3023-DD1824E8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D39B83-AF47-E737-392E-FAED2778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564A9B-A841-A194-7C6B-35CE2DBE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CD47F9-A2B0-D70C-9617-4653715B7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04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FE427-7D62-06C3-474C-B39D4A40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CF910A-C6D2-E263-77DE-9B9E51EB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DA0A9F-6C94-D2E6-C6DD-832D5FC2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4B97B9-42AE-AC79-559B-AA4EAC3E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E7449F-5F23-3A22-9E73-E09D83E6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07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17CB8-FAD0-CAF2-85FA-FF22B6765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4CA342-805A-F515-45F4-ADE4378D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18263C-FC55-23C5-AFE9-E1877B05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8EF0DA-0B7F-1F10-9C85-2D2AB138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DDF7A3-5812-C4E6-41CA-21D2976D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C3331A-5F19-AB09-F4FF-17446684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17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4F9E5-F6B1-29F8-522C-348BA4B65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80EA69-53C9-6954-56E4-FAEDD0521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99EF2B-080B-60F5-B867-923BA4CEC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7B3297-F575-4021-87ED-370092E1F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34593E-6B44-4039-4382-D9F55EFC6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40DEA3-1667-9424-4E86-B4EEDA13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EB8EBD-FE05-D5AA-3281-E4E5E9C6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A80489-888D-AA75-7F3A-FF666FBD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81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FB741-7198-0CC1-2DB2-2FB64712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07F103-55C5-007C-5FBE-7BC1B8BC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66F4F2-7CF2-8103-B377-124CFE4C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5D6FEA-FCD0-20BA-E9E3-888AA049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86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904D9E-FE90-57EF-3B1D-3E23FC795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53FA34-04EE-D10C-103D-BF7CB3F5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DEAD51-17EC-9E0A-54EF-27960729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68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8F8F1-DF3B-3E75-AC2B-652D3874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F98342-0257-2010-04D9-14262D22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D59501-E0F2-4A3E-6AEA-3753FEECA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6F52F9-B4FB-F405-566A-07464794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7DBAC6-3629-D999-6C35-9CCADB33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A0795E-1A80-D9E3-4DC9-F69DCC08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96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310216-220F-1DB5-65A8-565E0CD4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464D2F-9376-10CF-D03F-BF341B2A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89BF7C-B8A0-ED71-F098-AC07A0E3E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B1E13-18BC-C40A-9E27-C20CBCC6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A9B97-F962-AAB4-C033-786B39C9E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2A1C30-CFE9-6F82-5C46-8BB78502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75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FDCA9B-42FA-37C8-F2E9-E616519B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F789BB-861F-92AF-2D68-79A6FEB07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8CDD3A-7780-4A5D-8499-909E90376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7AAF6-B3A3-4CC6-B624-61D7E725CE21}" type="datetimeFigureOut">
              <a:rPr lang="es-ES" smtClean="0"/>
              <a:t>13/11/2023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B684C3-178E-5F23-7A8B-BD997EE6B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8CC29A-B6C6-5B3E-B928-A4D68207E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B6E-E5B1-4E92-AA49-BDE379DFBD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86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diagramData" Target="../diagrams/data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2.png"/><Relationship Id="rId4" Type="http://schemas.openxmlformats.org/officeDocument/2006/relationships/diagramData" Target="../diagrams/data3.xml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71938-840A-E926-1F07-974879837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6152"/>
            <a:ext cx="9144000" cy="2387600"/>
          </a:xfrm>
        </p:spPr>
        <p:txBody>
          <a:bodyPr>
            <a:noAutofit/>
          </a:bodyPr>
          <a:lstStyle/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C-SINK 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Actions Required to Secure the Largescale Deployment of the Leading CDR Approaches to Meet EU Climate Targets</a:t>
            </a:r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FC299F-62C1-E317-9525-362998F1A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113" y="3213850"/>
            <a:ext cx="10167668" cy="1655762"/>
          </a:xfrm>
        </p:spPr>
        <p:txBody>
          <a:bodyPr>
            <a:noAutofit/>
          </a:bodyPr>
          <a:lstStyle/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HORIZON.2.5 - Climate, Energy and Mobility </a:t>
            </a:r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HORIZON.2.5.1 - Climate Science and Solutions</a:t>
            </a:r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Call HORIZON-CL5-2022-D1-01-01-two-stage - Carbon Dioxide Removal (CDR) approaches</a:t>
            </a:r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HORIZON Research and Innovation Actions (RIA) (4 years, 2023 to 2027)</a:t>
            </a:r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Grant agreement ID: 101080377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5A6B58-C61B-57FD-6E63-B94484B1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93" y="168241"/>
            <a:ext cx="2555051" cy="10709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ACD1B8-21EC-B492-E5E4-E6F13B8B3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77" y="6258156"/>
            <a:ext cx="5929222" cy="599844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60ACD02-9B9C-C1C5-40EB-5459D2527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6"/>
          <a:stretch/>
        </p:blipFill>
        <p:spPr>
          <a:xfrm>
            <a:off x="691530" y="5532326"/>
            <a:ext cx="4577067" cy="58816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20E2D2C-2492-6FE5-9D64-50A6173E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19" y="5432028"/>
            <a:ext cx="20955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tálogo virtual del Sector Metal asturiano | ASTUREX">
            <a:extLst>
              <a:ext uri="{FF2B5EF4-FFF2-40B4-BE49-F238E27FC236}">
                <a16:creationId xmlns:a16="http://schemas.microsoft.com/office/drawing/2014/main" id="{C667DDF8-0FA3-AB32-941D-E3335222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042" y="5297523"/>
            <a:ext cx="2297502" cy="8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9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. 2">
            <a:extLst>
              <a:ext uri="{FF2B5EF4-FFF2-40B4-BE49-F238E27FC236}">
                <a16:creationId xmlns:a16="http://schemas.microsoft.com/office/drawing/2014/main" id="{CACF6280-0030-FE2E-6CE3-CD99083F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6" y="959329"/>
            <a:ext cx="7709572" cy="56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22ADA91-FDC7-34C0-B254-E8A5506E2A5E}"/>
              </a:ext>
            </a:extLst>
          </p:cNvPr>
          <p:cNvSpPr txBox="1"/>
          <p:nvPr/>
        </p:nvSpPr>
        <p:spPr>
          <a:xfrm>
            <a:off x="5445294" y="6568051"/>
            <a:ext cx="64505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Ruiz et al.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Constructing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climate-smart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12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219 (2023). 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FA6633-3484-5288-266C-0A7A84D1C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5"/>
          <a:stretch/>
        </p:blipFill>
        <p:spPr bwMode="auto">
          <a:xfrm>
            <a:off x="86273" y="1609064"/>
            <a:ext cx="3740733" cy="3977224"/>
          </a:xfrm>
          <a:prstGeom prst="rect">
            <a:avLst/>
          </a:prstGeom>
          <a:noFill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3FE2CDC-4115-3979-A432-4BE5C033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805" y="0"/>
            <a:ext cx="3454720" cy="395091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F73AEA-AA8E-6B4A-A005-78350E837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565"/>
          <a:stretch/>
        </p:blipFill>
        <p:spPr>
          <a:xfrm>
            <a:off x="10067278" y="1"/>
            <a:ext cx="2052941" cy="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n 1" descr="Resultado de imagen de tecnosol tou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" y="1230017"/>
            <a:ext cx="6085539" cy="471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Noticias CIEMAT: Finaliza el proyecto TEKURA en el que participó el CIEMAT">
            <a:extLst>
              <a:ext uri="{FF2B5EF4-FFF2-40B4-BE49-F238E27FC236}">
                <a16:creationId xmlns:a16="http://schemas.microsoft.com/office/drawing/2014/main" id="{79CC5F2A-5180-C62A-95B4-94BF8DFB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13" y="1508792"/>
            <a:ext cx="5911970" cy="39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6E78326-74B4-5BBD-2BCE-A849DA9F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805" y="0"/>
            <a:ext cx="3454720" cy="395091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C60AE60-07D0-7798-E76C-B74DFB511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565"/>
          <a:stretch/>
        </p:blipFill>
        <p:spPr>
          <a:xfrm>
            <a:off x="10067278" y="1"/>
            <a:ext cx="2052941" cy="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96D0A9-58D5-FBA8-2805-FF1B40D7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72" y="659142"/>
            <a:ext cx="6832895" cy="57071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3E267A9-A4E4-6FA0-F813-E6C0C143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t="14757" b="5443"/>
          <a:stretch/>
        </p:blipFill>
        <p:spPr>
          <a:xfrm>
            <a:off x="7430755" y="2113471"/>
            <a:ext cx="4761245" cy="2939067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71A373B-8321-41CA-280A-18BB6DC28F77}"/>
              </a:ext>
            </a:extLst>
          </p:cNvPr>
          <p:cNvGrpSpPr/>
          <p:nvPr/>
        </p:nvGrpSpPr>
        <p:grpSpPr>
          <a:xfrm>
            <a:off x="9765102" y="2"/>
            <a:ext cx="2427382" cy="1897810"/>
            <a:chOff x="9756475" y="0"/>
            <a:chExt cx="2436009" cy="197544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498530B-E0E5-9086-49B6-67ED30742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201A644-59BC-1910-19C9-CA5032193E45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E272045E-FE6D-99C9-0146-2CBA68C9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805" y="0"/>
            <a:ext cx="3454720" cy="395091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3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87B28DD-769B-ABFA-493C-2B55E155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9" y="555835"/>
            <a:ext cx="9341963" cy="604042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8AB140A-B60E-D7F3-EE64-EAC3CCD4FAF8}"/>
              </a:ext>
            </a:extLst>
          </p:cNvPr>
          <p:cNvSpPr txBox="1">
            <a:spLocks/>
          </p:cNvSpPr>
          <p:nvPr/>
        </p:nvSpPr>
        <p:spPr>
          <a:xfrm>
            <a:off x="4429805" y="0"/>
            <a:ext cx="3454720" cy="39509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Soils 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A21B22-62C2-3E73-0E47-86624FC1E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65"/>
          <a:stretch/>
        </p:blipFill>
        <p:spPr>
          <a:xfrm>
            <a:off x="10067278" y="1"/>
            <a:ext cx="2052941" cy="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4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F63E9C16-AAF8-804F-FCD1-A22D7516E4C7}"/>
              </a:ext>
            </a:extLst>
          </p:cNvPr>
          <p:cNvGrpSpPr/>
          <p:nvPr/>
        </p:nvGrpSpPr>
        <p:grpSpPr>
          <a:xfrm>
            <a:off x="9713928" y="2"/>
            <a:ext cx="2478556" cy="2036188"/>
            <a:chOff x="9756475" y="0"/>
            <a:chExt cx="2436009" cy="197544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124A864-0819-97E6-F767-D45879EDD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09CCC78-6E98-9284-9DA0-C3600B78683F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EA691E1-2F33-36D7-FEAA-3B3508B2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072" y="-1636"/>
            <a:ext cx="6325134" cy="759029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Artificial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(UNIOVI+ EDAFOTEC+ PASEK)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D9E8F0-4F17-3255-625A-BD72CF89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95" y="1338563"/>
            <a:ext cx="5094679" cy="3049701"/>
          </a:xfrm>
          <a:prstGeom prst="rect">
            <a:avLst/>
          </a:prstGeom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69C1FC33-119D-371C-4215-85874C14202A}"/>
              </a:ext>
            </a:extLst>
          </p:cNvPr>
          <p:cNvSpPr txBox="1"/>
          <p:nvPr/>
        </p:nvSpPr>
        <p:spPr>
          <a:xfrm>
            <a:off x="853317" y="4711922"/>
            <a:ext cx="5521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Focus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C-pools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(SOC)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fractionation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, DOC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E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C-</a:t>
            </a:r>
            <a:r>
              <a:rPr lang="es-E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weathering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biochar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, etc.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5C98A6-346F-E099-DEAE-BDD18D28005A}"/>
              </a:ext>
            </a:extLst>
          </p:cNvPr>
          <p:cNvSpPr txBox="1"/>
          <p:nvPr/>
        </p:nvSpPr>
        <p:spPr>
          <a:xfrm>
            <a:off x="6374548" y="1338563"/>
            <a:ext cx="4604004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Edaphic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chemical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parameters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Enzymatic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microbial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activities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Vegetation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growth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physiology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Mineralogy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&amp;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inorganic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carbon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Remote </a:t>
            </a:r>
            <a:r>
              <a:rPr lang="es-E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sensing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(UAV)</a:t>
            </a:r>
          </a:p>
          <a:p>
            <a:pPr>
              <a:lnSpc>
                <a:spcPct val="15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Soil-Science Revolution Upends Plans to Fight Climate Change | Quanta  Magazine">
            <a:extLst>
              <a:ext uri="{FF2B5EF4-FFF2-40B4-BE49-F238E27FC236}">
                <a16:creationId xmlns:a16="http://schemas.microsoft.com/office/drawing/2014/main" id="{EA73C682-7DDE-13BC-297D-74E5ED123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97" y="4550340"/>
            <a:ext cx="3514149" cy="19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9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">
            <a:extLst>
              <a:ext uri="{FF2B5EF4-FFF2-40B4-BE49-F238E27FC236}">
                <a16:creationId xmlns:a16="http://schemas.microsoft.com/office/drawing/2014/main" id="{D39159C2-6621-185E-08CC-88EFAA3B89BA}"/>
              </a:ext>
            </a:extLst>
          </p:cNvPr>
          <p:cNvSpPr txBox="1">
            <a:spLocks/>
          </p:cNvSpPr>
          <p:nvPr/>
        </p:nvSpPr>
        <p:spPr>
          <a:xfrm>
            <a:off x="772350" y="2551854"/>
            <a:ext cx="5576973" cy="1179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Group, CSIC-INCAR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Covadonga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Pevida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(cpevida@incar.csic.es)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32B9183-4B65-4C99-DA81-266EF5CD2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6"/>
          <a:stretch/>
        </p:blipFill>
        <p:spPr>
          <a:xfrm>
            <a:off x="6428517" y="2526224"/>
            <a:ext cx="4577067" cy="715992"/>
          </a:xfrm>
          <a:prstGeom prst="rect">
            <a:avLst/>
          </a:prstGeom>
        </p:spPr>
      </p:pic>
      <p:sp>
        <p:nvSpPr>
          <p:cNvPr id="8" name="Ondertitel">
            <a:extLst>
              <a:ext uri="{FF2B5EF4-FFF2-40B4-BE49-F238E27FC236}">
                <a16:creationId xmlns:a16="http://schemas.microsoft.com/office/drawing/2014/main" id="{C8C640F7-D5A0-152B-8376-0EA37B985456}"/>
              </a:ext>
            </a:extLst>
          </p:cNvPr>
          <p:cNvSpPr txBox="1">
            <a:spLocks/>
          </p:cNvSpPr>
          <p:nvPr/>
        </p:nvSpPr>
        <p:spPr>
          <a:xfrm>
            <a:off x="694712" y="4330638"/>
            <a:ext cx="6523149" cy="1179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INDUROT (Env. Geochemistry Unit), Univ. de Oviedo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Luis R. Gallego (jgallego@uniovi.es)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60E2110-558F-2333-5973-3E5E5884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4431095"/>
            <a:ext cx="2694317" cy="7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ndertitel">
            <a:extLst>
              <a:ext uri="{FF2B5EF4-FFF2-40B4-BE49-F238E27FC236}">
                <a16:creationId xmlns:a16="http://schemas.microsoft.com/office/drawing/2014/main" id="{F3AB04C0-5CD0-4836-5807-758A5D414611}"/>
              </a:ext>
            </a:extLst>
          </p:cNvPr>
          <p:cNvSpPr txBox="1">
            <a:spLocks/>
          </p:cNvSpPr>
          <p:nvPr/>
        </p:nvSpPr>
        <p:spPr>
          <a:xfrm>
            <a:off x="772350" y="3429000"/>
            <a:ext cx="6286934" cy="11798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Pasek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Pamela Díaz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pamela.diaz@pasek.group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atálogo virtual del Sector Metal asturiano | ASTUREX">
            <a:extLst>
              <a:ext uri="{FF2B5EF4-FFF2-40B4-BE49-F238E27FC236}">
                <a16:creationId xmlns:a16="http://schemas.microsoft.com/office/drawing/2014/main" id="{E58C7B0A-69D8-0433-EFC0-8D24E157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74" y="3501028"/>
            <a:ext cx="1659551" cy="7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4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B0F8F-C997-9A2F-B345-19EE1101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610" y="-2180"/>
            <a:ext cx="7278972" cy="50293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CDR and global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  <a:endParaRPr lang="es-E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177557E-EEA7-1353-CE70-B972B96DE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675253"/>
              </p:ext>
            </p:extLst>
          </p:nvPr>
        </p:nvGraphicFramePr>
        <p:xfrm>
          <a:off x="793630" y="2484407"/>
          <a:ext cx="9834113" cy="455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A41BFC61-39D6-E7B8-7CE2-7521E5D174E2}"/>
              </a:ext>
            </a:extLst>
          </p:cNvPr>
          <p:cNvSpPr/>
          <p:nvPr/>
        </p:nvSpPr>
        <p:spPr>
          <a:xfrm>
            <a:off x="9018575" y="4281960"/>
            <a:ext cx="2928612" cy="82768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echno-economic review of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CDR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portfolio needed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0DE1065-E7B3-D08F-1FD7-C5342BC19462}"/>
              </a:ext>
            </a:extLst>
          </p:cNvPr>
          <p:cNvSpPr txBox="1"/>
          <p:nvPr/>
        </p:nvSpPr>
        <p:spPr>
          <a:xfrm>
            <a:off x="9215582" y="3207537"/>
            <a:ext cx="2182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solidFill>
                  <a:srgbClr val="00B050"/>
                </a:solidFill>
              </a:rPr>
              <a:t>Carbon-neutrality</a:t>
            </a:r>
            <a:r>
              <a:rPr lang="es-ES" sz="1600" b="1" dirty="0">
                <a:solidFill>
                  <a:srgbClr val="00B050"/>
                </a:solidFill>
              </a:rPr>
              <a:t>???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45BED4-22D7-B246-A1DF-A78B79D2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" y="602198"/>
            <a:ext cx="5860212" cy="35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AE380120-1367-DBB0-FE4C-7835BAB01E4E}"/>
              </a:ext>
            </a:extLst>
          </p:cNvPr>
          <p:cNvSpPr/>
          <p:nvPr/>
        </p:nvSpPr>
        <p:spPr>
          <a:xfrm>
            <a:off x="9637433" y="3781900"/>
            <a:ext cx="450301" cy="4238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CD3DFE5-EAF2-067C-CE5C-DB00499E4D21}"/>
              </a:ext>
            </a:extLst>
          </p:cNvPr>
          <p:cNvSpPr txBox="1"/>
          <p:nvPr/>
        </p:nvSpPr>
        <p:spPr>
          <a:xfrm>
            <a:off x="498521" y="4066559"/>
            <a:ext cx="4402892" cy="33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(</a:t>
            </a:r>
            <a:r>
              <a:rPr lang="es-ES" sz="1600" i="1" dirty="0" err="1"/>
              <a:t>Borchers</a:t>
            </a:r>
            <a:r>
              <a:rPr lang="es-ES" sz="1600" i="1" dirty="0"/>
              <a:t> et al., 2022. Front. </a:t>
            </a:r>
            <a:r>
              <a:rPr lang="es-ES" sz="1600" i="1" dirty="0" err="1"/>
              <a:t>Clim</a:t>
            </a:r>
            <a:r>
              <a:rPr lang="es-ES" sz="1600" i="1" dirty="0"/>
              <a:t>. 810343)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ED50EB2-A7F4-4E44-5254-3FDC06BAECFD}"/>
              </a:ext>
            </a:extLst>
          </p:cNvPr>
          <p:cNvGrpSpPr/>
          <p:nvPr/>
        </p:nvGrpSpPr>
        <p:grpSpPr>
          <a:xfrm>
            <a:off x="9756475" y="0"/>
            <a:ext cx="2436009" cy="2001328"/>
            <a:chOff x="9756475" y="0"/>
            <a:chExt cx="2436009" cy="1975449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6C4F36F-B3B4-A426-E89E-3C90783E2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6E1D757-FF07-2597-AD90-DB747BBC607E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988226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0A395-992C-F0AF-ACE0-ED3E18A9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51" y="0"/>
            <a:ext cx="5185086" cy="583781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5A320-7A12-560E-A16C-805766D2D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09" y="4821473"/>
            <a:ext cx="11290200" cy="190489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Comprehensive scientific assessments will be made of the </a:t>
            </a:r>
            <a:r>
              <a:rPr lang="en-GB" sz="20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various CDR approaches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 terms of (a) their potential uptake of CO</a:t>
            </a:r>
            <a:r>
              <a:rPr lang="en-GB" sz="2000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(b) their safety and other impacts over time.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C- SINK will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a standardized and transparent European CDR market</a:t>
            </a:r>
            <a:r>
              <a:rPr lang="en-GB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 accounting methodologies based on </a:t>
            </a:r>
            <a:r>
              <a:rPr lang="en-GB" sz="2000" b="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robust Monitoring, Reporting and Verification (MRV) pre-standards and policy strategies</a:t>
            </a:r>
            <a:r>
              <a:rPr lang="en-GB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0A0C0C3-8309-F092-1E01-6B12E36604E6}"/>
              </a:ext>
            </a:extLst>
          </p:cNvPr>
          <p:cNvGrpSpPr/>
          <p:nvPr/>
        </p:nvGrpSpPr>
        <p:grpSpPr>
          <a:xfrm>
            <a:off x="9756475" y="0"/>
            <a:ext cx="2436009" cy="1904893"/>
            <a:chOff x="9756475" y="0"/>
            <a:chExt cx="2436009" cy="197544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728FCC1-1B58-ECF5-3BEB-D9A510C1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0F7FA17-9B88-65E9-3B3A-DF35726250A9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Carbon market can finance removals for negative emissions; how to link removals to the EU ETS? – emissierechten.nl | carbon values">
            <a:extLst>
              <a:ext uri="{FF2B5EF4-FFF2-40B4-BE49-F238E27FC236}">
                <a16:creationId xmlns:a16="http://schemas.microsoft.com/office/drawing/2014/main" id="{9D21F468-E3A0-3076-EB33-D18EA309C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10639" b="947"/>
          <a:stretch/>
        </p:blipFill>
        <p:spPr bwMode="auto">
          <a:xfrm>
            <a:off x="1111703" y="687780"/>
            <a:ext cx="6286609" cy="40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08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B0F8F-C997-9A2F-B345-19EE1101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124" y="-11029"/>
            <a:ext cx="5616737" cy="545868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CDR technologies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DEDD1E-F324-C81C-C659-BD7850469E1F}"/>
              </a:ext>
            </a:extLst>
          </p:cNvPr>
          <p:cNvSpPr txBox="1"/>
          <p:nvPr/>
        </p:nvSpPr>
        <p:spPr>
          <a:xfrm>
            <a:off x="8625942" y="2916548"/>
            <a:ext cx="322949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Potentials for carbon offsetting</a:t>
            </a:r>
          </a:p>
          <a:p>
            <a:pPr marL="342900" indent="-342900" algn="just">
              <a:buAutoNum type="arabicParenR"/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Permanence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Environmental &amp; social impacts</a:t>
            </a:r>
          </a:p>
          <a:p>
            <a:pPr marL="342900" indent="-342900" algn="just">
              <a:buAutoNum type="arabicParenR"/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arge-scale potential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485F3DC-F64F-32DB-4BC1-3C5862A6F3A8}"/>
              </a:ext>
            </a:extLst>
          </p:cNvPr>
          <p:cNvGrpSpPr/>
          <p:nvPr/>
        </p:nvGrpSpPr>
        <p:grpSpPr>
          <a:xfrm>
            <a:off x="390180" y="1466207"/>
            <a:ext cx="7427884" cy="4642042"/>
            <a:chOff x="616989" y="1314533"/>
            <a:chExt cx="7427884" cy="4642042"/>
          </a:xfrm>
        </p:grpSpPr>
        <p:graphicFrame>
          <p:nvGraphicFramePr>
            <p:cNvPr id="3" name="Diagrama 2">
              <a:extLst>
                <a:ext uri="{FF2B5EF4-FFF2-40B4-BE49-F238E27FC236}">
                  <a16:creationId xmlns:a16="http://schemas.microsoft.com/office/drawing/2014/main" id="{AC4A6AC3-E308-7232-BA06-CF7926F6C0B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98516827"/>
                </p:ext>
              </p:extLst>
            </p:nvPr>
          </p:nvGraphicFramePr>
          <p:xfrm>
            <a:off x="616989" y="1314533"/>
            <a:ext cx="7427884" cy="46420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9" name="Gráfico 5" descr="Germen con relleno sólido">
              <a:extLst>
                <a:ext uri="{FF2B5EF4-FFF2-40B4-BE49-F238E27FC236}">
                  <a16:creationId xmlns:a16="http://schemas.microsoft.com/office/drawing/2014/main" id="{104449CE-0665-F675-5D28-5F7124CF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FF2B5EF4-FFF2-40B4-BE49-F238E27FC236}">
                  <a16:creationI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svg="http://schemas.microsoft.com/office/drawing/2016/SVG/main" xmlns:a16="http://schemas.microsoft.com/office/drawing/2014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id="{ADFFC614-524E-F319-9284-32C6A3732BA4}"/>
                </a:ext>
              </a:extLst>
            </a:blip>
            <a:stretch>
              <a:fillRect/>
            </a:stretch>
          </p:blipFill>
          <p:spPr>
            <a:xfrm rot="16200000">
              <a:off x="766849" y="1542493"/>
              <a:ext cx="350520" cy="350520"/>
            </a:xfrm>
            <a:prstGeom prst="rect">
              <a:avLst/>
            </a:prstGeom>
          </p:spPr>
        </p:pic>
        <p:pic>
          <p:nvPicPr>
            <p:cNvPr id="10" name="Gráfico 11" descr="Árbol con raíces con relleno sólido">
              <a:extLst>
                <a:ext uri="{FF2B5EF4-FFF2-40B4-BE49-F238E27FC236}">
                  <a16:creationId xmlns:a16="http://schemas.microsoft.com/office/drawing/2014/main" id="{CC50194D-DBBA-1A0B-7E0F-76E29C893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33994" y="2177790"/>
              <a:ext cx="392430" cy="392430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3E2AE70-B22B-1E58-32D9-C2A18016C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4" t="21847" r="12503" b="19946"/>
            <a:stretch/>
          </p:blipFill>
          <p:spPr bwMode="auto">
            <a:xfrm>
              <a:off x="1347266" y="2822130"/>
              <a:ext cx="424815" cy="3517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Gráfico 9" descr="Planta con raíces con relleno sólido">
              <a:extLst>
                <a:ext uri="{FF2B5EF4-FFF2-40B4-BE49-F238E27FC236}">
                  <a16:creationId xmlns:a16="http://schemas.microsoft.com/office/drawing/2014/main" id="{1CE17058-C39C-68BD-B0CA-76FFE74D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53600" y="3467200"/>
              <a:ext cx="329565" cy="329565"/>
            </a:xfrm>
            <a:prstGeom prst="rect">
              <a:avLst/>
            </a:prstGeom>
          </p:spPr>
        </p:pic>
        <p:pic>
          <p:nvPicPr>
            <p:cNvPr id="13" name="Imagen 12" descr="Logotipo&#10;&#10;Descripción generada automáticamente">
              <a:extLst>
                <a:ext uri="{FF2B5EF4-FFF2-40B4-BE49-F238E27FC236}">
                  <a16:creationId xmlns:a16="http://schemas.microsoft.com/office/drawing/2014/main" id="{4776E56C-840A-C43E-4338-A486BFAC2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397" b="91633" l="9932" r="89932">
                          <a14:foregroundMark x1="44172" y1="12126" x2="44172" y2="12126"/>
                          <a14:foregroundMark x1="44898" y1="6831" x2="47392" y2="29790"/>
                          <a14:foregroundMark x1="47392" y1="29790" x2="54240" y2="39369"/>
                          <a14:foregroundMark x1="54240" y1="39369" x2="57506" y2="30598"/>
                          <a14:foregroundMark x1="57506" y1="30598" x2="56825" y2="7437"/>
                          <a14:foregroundMark x1="56825" y1="7437" x2="56825" y2="7437"/>
                          <a14:foregroundMark x1="46168" y1="76314" x2="51383" y2="91633"/>
                          <a14:foregroundMark x1="55193" y1="73403" x2="50476" y2="80679"/>
                          <a14:foregroundMark x1="50113" y1="80194" x2="46893" y2="76475"/>
                          <a14:foregroundMark x1="45986" y1="74859" x2="41995" y2="71948"/>
                          <a14:foregroundMark x1="55193" y1="69563" x2="59909" y2="83145"/>
                          <a14:foregroundMark x1="59909" y1="83145" x2="59184" y2="85368"/>
                          <a14:foregroundMark x1="43265" y1="69887" x2="39048" y2="80760"/>
                          <a14:foregroundMark x1="39048" y1="80760" x2="40907" y2="82943"/>
                          <a14:foregroundMark x1="60998" y1="68755" x2="63719" y2="77405"/>
                          <a14:foregroundMark x1="63719" y1="77405" x2="62268" y2="85974"/>
                          <a14:foregroundMark x1="41451" y1="68755" x2="38141" y2="78173"/>
                          <a14:foregroundMark x1="38141" y1="78173" x2="39456" y2="84236"/>
                          <a14:foregroundMark x1="40000" y1="70331" x2="41088" y2="78416"/>
                          <a14:foregroundMark x1="63900" y1="84236" x2="62630" y2="83104"/>
                          <a14:foregroundMark x1="64444" y1="72595" x2="64263" y2="71463"/>
                          <a14:foregroundMark x1="38005" y1="80841" x2="38005" y2="80841"/>
                          <a14:foregroundMark x1="38367" y1="75990" x2="38367" y2="75667"/>
                          <a14:foregroundMark x1="38367" y1="75667" x2="38549" y2="74859"/>
                          <a14:foregroundMark x1="38730" y1="70655" x2="38730" y2="69887"/>
                          <a14:foregroundMark x1="64989" y1="72272" x2="64989" y2="72272"/>
                          <a14:foregroundMark x1="64989" y1="84236" x2="64626" y2="83266"/>
                          <a14:foregroundMark x1="64807" y1="78092" x2="64626" y2="78092"/>
                          <a14:foregroundMark x1="48844" y1="26637" x2="57551" y2="32943"/>
                        </a14:backgroundRemoval>
                      </a14:imgEffect>
                      <a14:imgEffect>
                        <a14:artisticPaintStrokes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278" y="4776888"/>
              <a:ext cx="307975" cy="345440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A891824-3C0B-EF94-614E-6F93988B9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81" y="5398077"/>
              <a:ext cx="541655" cy="257810"/>
            </a:xfrm>
            <a:prstGeom prst="rect">
              <a:avLst/>
            </a:prstGeom>
            <a:noFill/>
          </p:spPr>
        </p:pic>
        <p:pic>
          <p:nvPicPr>
            <p:cNvPr id="15" name="Imagen 14" descr="Logotipo&#10;&#10;Descripción generada automáticamente">
              <a:extLst>
                <a:ext uri="{FF2B5EF4-FFF2-40B4-BE49-F238E27FC236}">
                  <a16:creationId xmlns:a16="http://schemas.microsoft.com/office/drawing/2014/main" id="{B756BDE0-6E3C-B1AA-936D-7CCB1E9A1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397" b="91633" l="9932" r="89932">
                          <a14:foregroundMark x1="44172" y1="12126" x2="44172" y2="12126"/>
                          <a14:foregroundMark x1="44898" y1="6831" x2="47392" y2="29790"/>
                          <a14:foregroundMark x1="47392" y1="29790" x2="54240" y2="39369"/>
                          <a14:foregroundMark x1="54240" y1="39369" x2="57506" y2="30598"/>
                          <a14:foregroundMark x1="57506" y1="30598" x2="56825" y2="7437"/>
                          <a14:foregroundMark x1="56825" y1="7437" x2="56825" y2="7437"/>
                          <a14:foregroundMark x1="46168" y1="76314" x2="51383" y2="91633"/>
                          <a14:foregroundMark x1="55193" y1="73403" x2="50476" y2="80679"/>
                          <a14:foregroundMark x1="50113" y1="80194" x2="46893" y2="76475"/>
                          <a14:foregroundMark x1="45986" y1="74859" x2="41995" y2="71948"/>
                          <a14:foregroundMark x1="55193" y1="69563" x2="59909" y2="83145"/>
                          <a14:foregroundMark x1="59909" y1="83145" x2="59184" y2="85368"/>
                          <a14:foregroundMark x1="43265" y1="69887" x2="39048" y2="80760"/>
                          <a14:foregroundMark x1="39048" y1="80760" x2="40907" y2="82943"/>
                          <a14:foregroundMark x1="60998" y1="68755" x2="63719" y2="77405"/>
                          <a14:foregroundMark x1="63719" y1="77405" x2="62268" y2="85974"/>
                          <a14:foregroundMark x1="41451" y1="68755" x2="38141" y2="78173"/>
                          <a14:foregroundMark x1="38141" y1="78173" x2="39456" y2="84236"/>
                          <a14:foregroundMark x1="40000" y1="70331" x2="41088" y2="78416"/>
                          <a14:foregroundMark x1="63900" y1="84236" x2="62630" y2="83104"/>
                          <a14:foregroundMark x1="64444" y1="72595" x2="64263" y2="71463"/>
                          <a14:foregroundMark x1="38005" y1="80841" x2="38005" y2="80841"/>
                          <a14:foregroundMark x1="38367" y1="75990" x2="38367" y2="75667"/>
                          <a14:foregroundMark x1="38367" y1="75667" x2="38549" y2="74859"/>
                          <a14:foregroundMark x1="38730" y1="70655" x2="38730" y2="69887"/>
                          <a14:foregroundMark x1="64989" y1="72272" x2="64989" y2="72272"/>
                          <a14:foregroundMark x1="64989" y1="84236" x2="64626" y2="83266"/>
                          <a14:foregroundMark x1="64807" y1="78092" x2="64626" y2="78092"/>
                          <a14:foregroundMark x1="48844" y1="26637" x2="57551" y2="32943"/>
                        </a14:backgroundRemoval>
                      </a14:imgEffect>
                      <a14:imgEffect>
                        <a14:artisticPaintStrokes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436" y="4142579"/>
              <a:ext cx="307975" cy="345440"/>
            </a:xfrm>
            <a:prstGeom prst="rect">
              <a:avLst/>
            </a:prstGeom>
          </p:spPr>
        </p:pic>
      </p:grpSp>
      <p:sp>
        <p:nvSpPr>
          <p:cNvPr id="17" name="Flecha: cheurón 16">
            <a:extLst>
              <a:ext uri="{FF2B5EF4-FFF2-40B4-BE49-F238E27FC236}">
                <a16:creationId xmlns:a16="http://schemas.microsoft.com/office/drawing/2014/main" id="{82415BED-DC99-2567-9D0E-E6DB450E5DCC}"/>
              </a:ext>
            </a:extLst>
          </p:cNvPr>
          <p:cNvSpPr/>
          <p:nvPr/>
        </p:nvSpPr>
        <p:spPr>
          <a:xfrm>
            <a:off x="7939370" y="3264827"/>
            <a:ext cx="565266" cy="41143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8B93FBA-334A-4E49-C1DE-8A7721520242}"/>
              </a:ext>
            </a:extLst>
          </p:cNvPr>
          <p:cNvGrpSpPr/>
          <p:nvPr/>
        </p:nvGrpSpPr>
        <p:grpSpPr>
          <a:xfrm>
            <a:off x="9756475" y="0"/>
            <a:ext cx="2436009" cy="1966823"/>
            <a:chOff x="9756475" y="0"/>
            <a:chExt cx="2436009" cy="197544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3D92681-71EE-DF75-BC89-445AB409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A52F2C7-2D8B-B01B-EA87-8791C8569CB6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72429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03B-024D-748A-04EB-A86557E2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689" y="0"/>
            <a:ext cx="4056619" cy="465826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1D8A5A3-735A-494F-5111-C0EE0197055F}"/>
              </a:ext>
            </a:extLst>
          </p:cNvPr>
          <p:cNvGrpSpPr/>
          <p:nvPr/>
        </p:nvGrpSpPr>
        <p:grpSpPr>
          <a:xfrm>
            <a:off x="9730596" y="2"/>
            <a:ext cx="2461888" cy="1984074"/>
            <a:chOff x="9756475" y="0"/>
            <a:chExt cx="2436009" cy="197544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0E33B92-993E-84EE-9026-08AD79F2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1F118E5-6DEE-248C-D1D2-0B4CC8EE0D8E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BC0DC632-76A3-A742-08BE-948B0EAE68C2}"/>
              </a:ext>
            </a:extLst>
          </p:cNvPr>
          <p:cNvGrpSpPr/>
          <p:nvPr/>
        </p:nvGrpSpPr>
        <p:grpSpPr>
          <a:xfrm>
            <a:off x="318652" y="1187236"/>
            <a:ext cx="11554691" cy="4930983"/>
            <a:chOff x="-140372" y="2774496"/>
            <a:chExt cx="11554691" cy="493098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F310A35-FFDD-68D0-39A9-6BA6B7287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0372" y="2774496"/>
              <a:ext cx="11554691" cy="4930983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24C69C3-E6CF-8968-7939-062AB4BB313A}"/>
                </a:ext>
              </a:extLst>
            </p:cNvPr>
            <p:cNvSpPr/>
            <p:nvPr/>
          </p:nvSpPr>
          <p:spPr>
            <a:xfrm>
              <a:off x="10179170" y="2774496"/>
              <a:ext cx="914400" cy="943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5764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3F25A-8B77-7C5D-E94E-8DD9A078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112" y="0"/>
            <a:ext cx="4759776" cy="368120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C3B100-00F3-4E0D-9263-35BC0712F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" y="2357716"/>
            <a:ext cx="10209579" cy="3753841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6A6474D-4D02-E6C4-ABA1-4A9BF8AB99E7}"/>
              </a:ext>
            </a:extLst>
          </p:cNvPr>
          <p:cNvSpPr txBox="1"/>
          <p:nvPr/>
        </p:nvSpPr>
        <p:spPr>
          <a:xfrm>
            <a:off x="923027" y="650436"/>
            <a:ext cx="5744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24 entities from 11 different European countries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 Industries &amp; SMEs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Industry-driven clusters and foundations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Research Centers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Universities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6E0DE63-C0CA-FC95-A8B4-068AC0ACABA4}"/>
              </a:ext>
            </a:extLst>
          </p:cNvPr>
          <p:cNvGrpSpPr/>
          <p:nvPr/>
        </p:nvGrpSpPr>
        <p:grpSpPr>
          <a:xfrm>
            <a:off x="9765102" y="2"/>
            <a:ext cx="2427382" cy="1897810"/>
            <a:chOff x="9756475" y="0"/>
            <a:chExt cx="2436009" cy="197544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35D0CCD-3142-983C-6947-AD442883D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409702D-F02C-5107-480B-62CAD960EDD0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9672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6"/>
          <a:stretch/>
        </p:blipFill>
        <p:spPr>
          <a:xfrm>
            <a:off x="2200409" y="168872"/>
            <a:ext cx="3285992" cy="452438"/>
          </a:xfrm>
          <a:prstGeom prst="rect">
            <a:avLst/>
          </a:prstGeom>
        </p:spPr>
      </p:pic>
      <p:pic>
        <p:nvPicPr>
          <p:cNvPr id="131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51" y="812388"/>
            <a:ext cx="6056281" cy="234324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/>
          <a:srcRect l="2326" t="1480" r="1863" b="1926"/>
          <a:stretch/>
        </p:blipFill>
        <p:spPr>
          <a:xfrm>
            <a:off x="178083" y="3104105"/>
            <a:ext cx="6037473" cy="3725901"/>
          </a:xfrm>
          <a:prstGeom prst="rect">
            <a:avLst/>
          </a:prstGeom>
        </p:spPr>
      </p:pic>
      <p:sp>
        <p:nvSpPr>
          <p:cNvPr id="133" name="Rectangle 4">
            <a:extLst>
              <a:ext uri="{FF2B5EF4-FFF2-40B4-BE49-F238E27FC236}">
                <a16:creationId xmlns:a16="http://schemas.microsoft.com/office/drawing/2014/main" id="{49392438-7C34-4955-532D-47E091265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616" y="1861892"/>
            <a:ext cx="530538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355600" indent="-176213" eaLnBrk="0" hangingPunct="0">
              <a:spcBef>
                <a:spcPct val="20000"/>
              </a:spcBef>
              <a:buFont typeface="Arial" charset="0"/>
              <a:buChar char="–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BECCS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involves the permanent storage of captured CO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, while bioenergy with carbon capture and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utilisation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BECCU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) uses the captured CO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as a feedstock in the production of energy carriers, chemicals and materials. </a:t>
            </a:r>
          </a:p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BECCS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processes provide negative emissions.</a:t>
            </a:r>
          </a:p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BECCU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processes can be carbon neutral, but can only provide negative emissions in some limited circumstances, depending on the lifetime and final disposal of the products.</a:t>
            </a:r>
            <a:endParaRPr lang="es-E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135061" y="6553007"/>
            <a:ext cx="2263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/>
              <a:t>IEA </a:t>
            </a:r>
            <a:r>
              <a:rPr lang="es-ES" sz="1200" i="1" dirty="0" err="1"/>
              <a:t>Bioenergy</a:t>
            </a:r>
            <a:r>
              <a:rPr lang="es-ES" sz="1200" i="1" dirty="0"/>
              <a:t>: </a:t>
            </a:r>
            <a:r>
              <a:rPr lang="es-ES" sz="1200" i="1" dirty="0" err="1"/>
              <a:t>Task</a:t>
            </a:r>
            <a:r>
              <a:rPr lang="es-ES" sz="1200" i="1" dirty="0"/>
              <a:t> 40, 2020</a:t>
            </a:r>
          </a:p>
        </p:txBody>
      </p:sp>
      <p:sp>
        <p:nvSpPr>
          <p:cNvPr id="135" name="Título 1">
            <a:extLst>
              <a:ext uri="{FF2B5EF4-FFF2-40B4-BE49-F238E27FC236}">
                <a16:creationId xmlns:a16="http://schemas.microsoft.com/office/drawing/2014/main" id="{83CEFFE0-F4DB-4BAE-829D-5AF67926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59" y="1049207"/>
            <a:ext cx="5511393" cy="37725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Bioenergy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capture,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and/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(BECCS/BECCU)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D9FBA8-63F8-D7B4-EB6C-E6F48396AC17}"/>
              </a:ext>
            </a:extLst>
          </p:cNvPr>
          <p:cNvSpPr txBox="1">
            <a:spLocks/>
          </p:cNvSpPr>
          <p:nvPr/>
        </p:nvSpPr>
        <p:spPr>
          <a:xfrm>
            <a:off x="5773863" y="0"/>
            <a:ext cx="3454720" cy="39509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BECCS/BECCU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6"/>
          <a:stretch/>
        </p:blipFill>
        <p:spPr>
          <a:xfrm>
            <a:off x="2252167" y="178896"/>
            <a:ext cx="3234234" cy="45243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49392438-7C34-4955-532D-47E091265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983" y="1231296"/>
            <a:ext cx="6698974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355600" indent="-176213" eaLnBrk="0" hangingPunct="0">
              <a:spcBef>
                <a:spcPct val="20000"/>
              </a:spcBef>
              <a:buFont typeface="Arial" charset="0"/>
              <a:buChar char="–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400800" algn="r"/>
                <a:tab pos="8636000" algn="r"/>
              </a:tabLs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level of emissions from BECCS would vary widely, depending on the feedstock used, the land use changes involved, and a variety of other issues associated with the bioenergy value chain (i.e., case studies).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BECCS’ performance can be measured by how much net carbon it captures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carbon efficiency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) and how much net energy it produces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energy efficiency)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along the whole supply chain. </a:t>
            </a:r>
          </a:p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The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cost of CO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capture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also differs on each route, with the cost of capturing one ton of CO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typically lower in biofuel routes than in power routes, because of the higher CO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2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purity in the biomass-to-fuel routes.</a:t>
            </a:r>
          </a:p>
          <a:p>
            <a:pPr lvl="1" algn="just">
              <a:spcBef>
                <a:spcPts val="600"/>
              </a:spcBef>
              <a:spcAft>
                <a:spcPts val="1200"/>
              </a:spcAft>
              <a:buClr>
                <a:srgbClr val="008080"/>
              </a:buClr>
              <a:buSzPct val="115000"/>
              <a:buFont typeface="Wingdings" pitchFamily="2" charset="2"/>
              <a:buChar char="l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Therefore, there are trade-offs to consider when comparing BECCS deployment options.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C610204-56A9-4DE6-9F5F-3F75E03331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" y="1108447"/>
            <a:ext cx="4572000" cy="2571750"/>
          </a:xfrm>
          <a:prstGeom prst="rect">
            <a:avLst/>
          </a:prstGeom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3680197"/>
            <a:ext cx="4635272" cy="309603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83CEFFE0-F4DB-4BAE-829D-5AF67926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14" y="664242"/>
            <a:ext cx="6066921" cy="3772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BECCS CASE STUDIES: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Drax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(UK) &amp; 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Garray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4BA3DC-4895-ADE0-8310-C86891963444}"/>
              </a:ext>
            </a:extLst>
          </p:cNvPr>
          <p:cNvSpPr txBox="1">
            <a:spLocks/>
          </p:cNvSpPr>
          <p:nvPr/>
        </p:nvSpPr>
        <p:spPr>
          <a:xfrm>
            <a:off x="5772987" y="0"/>
            <a:ext cx="3454720" cy="39509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BECCS/BECCU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A691E1-2F33-36D7-FEAA-3B3508B2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805" y="0"/>
            <a:ext cx="3454720" cy="395091"/>
          </a:xfr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es-E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06" y="628855"/>
            <a:ext cx="2778369" cy="704195"/>
          </a:xfrm>
          <a:prstGeom prst="rect">
            <a:avLst/>
          </a:prstGeom>
        </p:spPr>
      </p:pic>
      <p:grpSp>
        <p:nvGrpSpPr>
          <p:cNvPr id="9" name="14 Grupo">
            <a:extLst>
              <a:ext uri="{FF2B5EF4-FFF2-40B4-BE49-F238E27FC236}">
                <a16:creationId xmlns:a16="http://schemas.microsoft.com/office/drawing/2014/main" id="{1CC20953-28C2-4208-AD21-EC0D415F0302}"/>
              </a:ext>
            </a:extLst>
          </p:cNvPr>
          <p:cNvGrpSpPr/>
          <p:nvPr/>
        </p:nvGrpSpPr>
        <p:grpSpPr>
          <a:xfrm>
            <a:off x="682906" y="1632243"/>
            <a:ext cx="10880203" cy="1928826"/>
            <a:chOff x="-1241238" y="1071545"/>
            <a:chExt cx="9870604" cy="2143140"/>
          </a:xfrm>
        </p:grpSpPr>
        <p:pic>
          <p:nvPicPr>
            <p:cNvPr id="10" name="26 Imagen">
              <a:extLst>
                <a:ext uri="{FF2B5EF4-FFF2-40B4-BE49-F238E27FC236}">
                  <a16:creationId xmlns:a16="http://schemas.microsoft.com/office/drawing/2014/main" id="{81E95938-2231-4CAF-B773-0ACB53FBD2EA}"/>
                </a:ext>
              </a:extLst>
            </p:cNvPr>
            <p:cNvPicPr/>
            <p:nvPr/>
          </p:nvPicPr>
          <p:blipFill rotWithShape="1">
            <a:blip r:embed="rId3"/>
            <a:srcRect l="16755" t="38129" r="58865" b="33322"/>
            <a:stretch/>
          </p:blipFill>
          <p:spPr bwMode="auto">
            <a:xfrm>
              <a:off x="6343350" y="1285859"/>
              <a:ext cx="2286016" cy="1928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aphicFrame>
          <p:nvGraphicFramePr>
            <p:cNvPr id="11" name="27 Diagrama">
              <a:extLst>
                <a:ext uri="{FF2B5EF4-FFF2-40B4-BE49-F238E27FC236}">
                  <a16:creationId xmlns:a16="http://schemas.microsoft.com/office/drawing/2014/main" id="{C1EC1FA1-890B-41DE-888E-BA8B6D6E83CB}"/>
                </a:ext>
              </a:extLst>
            </p:cNvPr>
            <p:cNvGraphicFramePr/>
            <p:nvPr/>
          </p:nvGraphicFramePr>
          <p:xfrm>
            <a:off x="1128512" y="1233225"/>
            <a:ext cx="5131103" cy="18573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2" name="28 Pentágono">
              <a:extLst>
                <a:ext uri="{FF2B5EF4-FFF2-40B4-BE49-F238E27FC236}">
                  <a16:creationId xmlns:a16="http://schemas.microsoft.com/office/drawing/2014/main" id="{AE95B502-59CA-4C41-86EB-8827DC8C1413}"/>
                </a:ext>
              </a:extLst>
            </p:cNvPr>
            <p:cNvSpPr/>
            <p:nvPr/>
          </p:nvSpPr>
          <p:spPr>
            <a:xfrm>
              <a:off x="-1241238" y="1071545"/>
              <a:ext cx="2643174" cy="2143140"/>
            </a:xfrm>
            <a:prstGeom prst="homePlat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0097D172-030A-4C13-3E68-80EF40D698B3}"/>
              </a:ext>
            </a:extLst>
          </p:cNvPr>
          <p:cNvGrpSpPr/>
          <p:nvPr/>
        </p:nvGrpSpPr>
        <p:grpSpPr>
          <a:xfrm>
            <a:off x="9765102" y="2"/>
            <a:ext cx="2427382" cy="1897810"/>
            <a:chOff x="9756475" y="0"/>
            <a:chExt cx="2436009" cy="197544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AF99B07-0881-4C32-38AD-6DD0FA195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56475" y="0"/>
              <a:ext cx="2436009" cy="102108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63D93D8-01CA-E1BA-D86D-A81C91C6903E}"/>
                </a:ext>
              </a:extLst>
            </p:cNvPr>
            <p:cNvSpPr/>
            <p:nvPr/>
          </p:nvSpPr>
          <p:spPr>
            <a:xfrm>
              <a:off x="9756475" y="1021082"/>
              <a:ext cx="2435525" cy="954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Imagen 2">
            <a:extLst>
              <a:ext uri="{FF2B5EF4-FFF2-40B4-BE49-F238E27FC236}">
                <a16:creationId xmlns:a16="http://schemas.microsoft.com/office/drawing/2014/main" id="{5D8DBDE6-7907-E4B0-F0D3-21ED22E24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62" y="3706581"/>
            <a:ext cx="6283246" cy="286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265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660</Words>
  <Application>Microsoft Office PowerPoint</Application>
  <PresentationFormat>Panorámica</PresentationFormat>
  <Paragraphs>77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Wingdings</vt:lpstr>
      <vt:lpstr>Tema de Office</vt:lpstr>
      <vt:lpstr>C-SINK (Actions Required to Secure the Largescale Deployment of the Leading CDR Approaches to Meet EU Climate Targets)</vt:lpstr>
      <vt:lpstr>Context: CDR and global warming</vt:lpstr>
      <vt:lpstr>General Objectives</vt:lpstr>
      <vt:lpstr>Context (CDR technologies)</vt:lpstr>
      <vt:lpstr>C-Sink Structure</vt:lpstr>
      <vt:lpstr>C-Sink Partners</vt:lpstr>
      <vt:lpstr>Bioenergy with carbon capture, storage  and/or utilisation (BECCS/BECCU)</vt:lpstr>
      <vt:lpstr>BECCS CASE STUDIES: Drax (UK) &amp; Garray (Spain) </vt:lpstr>
      <vt:lpstr>Artificial Soils </vt:lpstr>
      <vt:lpstr>Artificial Soils </vt:lpstr>
      <vt:lpstr>Artificial Soils </vt:lpstr>
      <vt:lpstr>Artificial Soils </vt:lpstr>
      <vt:lpstr>Presentación de PowerPoint</vt:lpstr>
      <vt:lpstr>C-Sink Artificial soils team  (UNIOVI+ EDAFOTEC+ PASEK)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C-Sink team (UNIOVI)</dc:title>
  <dc:creator>Jose Luis Rodriguez Gallego</dc:creator>
  <cp:lastModifiedBy>JOSE LUIS RODRIGUEZ GALLEGO</cp:lastModifiedBy>
  <cp:revision>11</cp:revision>
  <dcterms:created xsi:type="dcterms:W3CDTF">2023-10-23T12:10:41Z</dcterms:created>
  <dcterms:modified xsi:type="dcterms:W3CDTF">2023-11-14T15:19:57Z</dcterms:modified>
</cp:coreProperties>
</file>