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0" r:id="rId1"/>
    <p:sldMasterId id="2147483660" r:id="rId2"/>
    <p:sldMasterId id="2147483710" r:id="rId3"/>
    <p:sldMasterId id="2147483718" r:id="rId4"/>
    <p:sldMasterId id="2147483692" r:id="rId5"/>
    <p:sldMasterId id="2147483728" r:id="rId6"/>
  </p:sldMasterIdLst>
  <p:notesMasterIdLst>
    <p:notesMasterId r:id="rId17"/>
  </p:notesMasterIdLst>
  <p:sldIdLst>
    <p:sldId id="785" r:id="rId7"/>
    <p:sldId id="772" r:id="rId8"/>
    <p:sldId id="813" r:id="rId9"/>
    <p:sldId id="792" r:id="rId10"/>
    <p:sldId id="779" r:id="rId11"/>
    <p:sldId id="824" r:id="rId12"/>
    <p:sldId id="826" r:id="rId13"/>
    <p:sldId id="790" r:id="rId14"/>
    <p:sldId id="827" r:id="rId15"/>
    <p:sldId id="753" r:id="rId16"/>
  </p:sldIdLst>
  <p:sldSz cx="12192000" cy="6858000"/>
  <p:notesSz cx="6858000" cy="9144000"/>
  <p:embeddedFontLst>
    <p:embeddedFont>
      <p:font typeface="Ink Free" panose="03080402000500000000" pitchFamily="66" charset="0"/>
      <p:regular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Quicksand" panose="00000500000000000000" pitchFamily="2" charset="0"/>
      <p:regular r:id="rId23"/>
      <p:bold r:id="rId24"/>
      <p:italic r:id="rId25"/>
      <p:boldItalic r:id="rId26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o Castro" initials="AC" lastIdx="17" clrIdx="0">
    <p:extLst>
      <p:ext uri="{19B8F6BF-5375-455C-9EA6-DF929625EA0E}">
        <p15:presenceInfo xmlns:p15="http://schemas.microsoft.com/office/powerpoint/2012/main" userId="Alejandro Cast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27D"/>
    <a:srgbClr val="313250"/>
    <a:srgbClr val="F6F0F4"/>
    <a:srgbClr val="CCCCC6"/>
    <a:srgbClr val="888888"/>
    <a:srgbClr val="2A2A2A"/>
    <a:srgbClr val="00A0D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DD071D-0AA6-4315-B8FB-8D0B38606403}" v="211" dt="2024-04-23T11:31:21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47" autoAdjust="0"/>
    <p:restoredTop sz="92688" autoAdjust="0"/>
  </p:normalViewPr>
  <p:slideViewPr>
    <p:cSldViewPr snapToGrid="0">
      <p:cViewPr varScale="1">
        <p:scale>
          <a:sx n="102" d="100"/>
          <a:sy n="102" d="100"/>
        </p:scale>
        <p:origin x="114" y="366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-225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o Castro Valdés" userId="6c232ce4-a6eb-467e-895d-381994625a8f" providerId="ADAL" clId="{27DD071D-0AA6-4315-B8FB-8D0B38606403}"/>
    <pc:docChg chg="undo custSel addSld delSld modSld sldOrd">
      <pc:chgData name="Alejandro Castro Valdés" userId="6c232ce4-a6eb-467e-895d-381994625a8f" providerId="ADAL" clId="{27DD071D-0AA6-4315-B8FB-8D0B38606403}" dt="2024-04-23T11:53:44.967" v="624" actId="207"/>
      <pc:docMkLst>
        <pc:docMk/>
      </pc:docMkLst>
      <pc:sldChg chg="add del">
        <pc:chgData name="Alejandro Castro Valdés" userId="6c232ce4-a6eb-467e-895d-381994625a8f" providerId="ADAL" clId="{27DD071D-0AA6-4315-B8FB-8D0B38606403}" dt="2024-04-23T11:00:21.692" v="598" actId="47"/>
        <pc:sldMkLst>
          <pc:docMk/>
          <pc:sldMk cId="0" sldId="370"/>
        </pc:sldMkLst>
      </pc:sldChg>
      <pc:sldChg chg="modSp mod">
        <pc:chgData name="Alejandro Castro Valdés" userId="6c232ce4-a6eb-467e-895d-381994625a8f" providerId="ADAL" clId="{27DD071D-0AA6-4315-B8FB-8D0B38606403}" dt="2024-04-23T10:47:04.741" v="499" actId="20577"/>
        <pc:sldMkLst>
          <pc:docMk/>
          <pc:sldMk cId="2790453002" sldId="753"/>
        </pc:sldMkLst>
        <pc:spChg chg="mod">
          <ac:chgData name="Alejandro Castro Valdés" userId="6c232ce4-a6eb-467e-895d-381994625a8f" providerId="ADAL" clId="{27DD071D-0AA6-4315-B8FB-8D0B38606403}" dt="2024-04-23T10:47:04.741" v="499" actId="20577"/>
          <ac:spMkLst>
            <pc:docMk/>
            <pc:sldMk cId="2790453002" sldId="753"/>
            <ac:spMk id="4" creationId="{A17C9694-0BD0-44DC-915B-EF561315B21A}"/>
          </ac:spMkLst>
        </pc:spChg>
      </pc:sldChg>
      <pc:sldChg chg="del">
        <pc:chgData name="Alejandro Castro Valdés" userId="6c232ce4-a6eb-467e-895d-381994625a8f" providerId="ADAL" clId="{27DD071D-0AA6-4315-B8FB-8D0B38606403}" dt="2024-04-23T09:01:50.503" v="46" actId="47"/>
        <pc:sldMkLst>
          <pc:docMk/>
          <pc:sldMk cId="3910220971" sldId="770"/>
        </pc:sldMkLst>
      </pc:sldChg>
      <pc:sldChg chg="del">
        <pc:chgData name="Alejandro Castro Valdés" userId="6c232ce4-a6eb-467e-895d-381994625a8f" providerId="ADAL" clId="{27DD071D-0AA6-4315-B8FB-8D0B38606403}" dt="2024-04-23T10:46:46.266" v="485" actId="47"/>
        <pc:sldMkLst>
          <pc:docMk/>
          <pc:sldMk cId="2578356661" sldId="774"/>
        </pc:sldMkLst>
      </pc:sldChg>
      <pc:sldChg chg="del">
        <pc:chgData name="Alejandro Castro Valdés" userId="6c232ce4-a6eb-467e-895d-381994625a8f" providerId="ADAL" clId="{27DD071D-0AA6-4315-B8FB-8D0B38606403}" dt="2024-04-23T10:46:46.266" v="485" actId="47"/>
        <pc:sldMkLst>
          <pc:docMk/>
          <pc:sldMk cId="831957505" sldId="775"/>
        </pc:sldMkLst>
      </pc:sldChg>
      <pc:sldChg chg="addSp delSp modSp mod modAnim">
        <pc:chgData name="Alejandro Castro Valdés" userId="6c232ce4-a6eb-467e-895d-381994625a8f" providerId="ADAL" clId="{27DD071D-0AA6-4315-B8FB-8D0B38606403}" dt="2024-04-23T11:33:22.188" v="623" actId="207"/>
        <pc:sldMkLst>
          <pc:docMk/>
          <pc:sldMk cId="2248087085" sldId="779"/>
        </pc:sldMkLst>
        <pc:spChg chg="del">
          <ac:chgData name="Alejandro Castro Valdés" userId="6c232ce4-a6eb-467e-895d-381994625a8f" providerId="ADAL" clId="{27DD071D-0AA6-4315-B8FB-8D0B38606403}" dt="2024-04-23T10:21:08.077" v="83" actId="478"/>
          <ac:spMkLst>
            <pc:docMk/>
            <pc:sldMk cId="2248087085" sldId="779"/>
            <ac:spMk id="8" creationId="{67290BF7-FD52-447D-B6C1-6AD56F213849}"/>
          </ac:spMkLst>
        </pc:spChg>
        <pc:spChg chg="mod">
          <ac:chgData name="Alejandro Castro Valdés" userId="6c232ce4-a6eb-467e-895d-381994625a8f" providerId="ADAL" clId="{27DD071D-0AA6-4315-B8FB-8D0B38606403}" dt="2024-04-23T09:02:59.401" v="81" actId="27636"/>
          <ac:spMkLst>
            <pc:docMk/>
            <pc:sldMk cId="2248087085" sldId="779"/>
            <ac:spMk id="11" creationId="{B2206B6E-E82B-4E03-B928-6FC6E43710D6}"/>
          </ac:spMkLst>
        </pc:spChg>
        <pc:spChg chg="add del mod">
          <ac:chgData name="Alejandro Castro Valdés" userId="6c232ce4-a6eb-467e-895d-381994625a8f" providerId="ADAL" clId="{27DD071D-0AA6-4315-B8FB-8D0B38606403}" dt="2024-04-23T10:24:37.239" v="114" actId="478"/>
          <ac:spMkLst>
            <pc:docMk/>
            <pc:sldMk cId="2248087085" sldId="779"/>
            <ac:spMk id="16" creationId="{F7B0BF86-6FE8-E58E-58CA-CDC4516E3CA5}"/>
          </ac:spMkLst>
        </pc:spChg>
        <pc:spChg chg="add mod">
          <ac:chgData name="Alejandro Castro Valdés" userId="6c232ce4-a6eb-467e-895d-381994625a8f" providerId="ADAL" clId="{27DD071D-0AA6-4315-B8FB-8D0B38606403}" dt="2024-04-23T11:33:22.188" v="623" actId="207"/>
          <ac:spMkLst>
            <pc:docMk/>
            <pc:sldMk cId="2248087085" sldId="779"/>
            <ac:spMk id="17" creationId="{F42CE466-A3B5-717F-0A09-0646876B70AF}"/>
          </ac:spMkLst>
        </pc:spChg>
        <pc:grpChg chg="add mod">
          <ac:chgData name="Alejandro Castro Valdés" userId="6c232ce4-a6eb-467e-895d-381994625a8f" providerId="ADAL" clId="{27DD071D-0AA6-4315-B8FB-8D0B38606403}" dt="2024-04-23T11:33:22.188" v="623" actId="207"/>
          <ac:grpSpMkLst>
            <pc:docMk/>
            <pc:sldMk cId="2248087085" sldId="779"/>
            <ac:grpSpMk id="18" creationId="{AE49197A-D33E-AC30-2EF0-01E716FE9B96}"/>
          </ac:grpSpMkLst>
        </pc:grpChg>
        <pc:picChg chg="add del mod">
          <ac:chgData name="Alejandro Castro Valdés" userId="6c232ce4-a6eb-467e-895d-381994625a8f" providerId="ADAL" clId="{27DD071D-0AA6-4315-B8FB-8D0B38606403}" dt="2024-04-23T10:22:19.509" v="95" actId="478"/>
          <ac:picMkLst>
            <pc:docMk/>
            <pc:sldMk cId="2248087085" sldId="779"/>
            <ac:picMk id="2" creationId="{D2C6366B-7B13-4FB4-DB64-F8C411372174}"/>
          </ac:picMkLst>
        </pc:picChg>
        <pc:picChg chg="add del mod">
          <ac:chgData name="Alejandro Castro Valdés" userId="6c232ce4-a6eb-467e-895d-381994625a8f" providerId="ADAL" clId="{27DD071D-0AA6-4315-B8FB-8D0B38606403}" dt="2024-04-23T10:23:23.670" v="100" actId="478"/>
          <ac:picMkLst>
            <pc:docMk/>
            <pc:sldMk cId="2248087085" sldId="779"/>
            <ac:picMk id="7" creationId="{BE28F292-6614-A11A-98DA-8A16B1D96787}"/>
          </ac:picMkLst>
        </pc:picChg>
        <pc:picChg chg="mod">
          <ac:chgData name="Alejandro Castro Valdés" userId="6c232ce4-a6eb-467e-895d-381994625a8f" providerId="ADAL" clId="{27DD071D-0AA6-4315-B8FB-8D0B38606403}" dt="2024-04-23T10:24:00.104" v="110" actId="1076"/>
          <ac:picMkLst>
            <pc:docMk/>
            <pc:sldMk cId="2248087085" sldId="779"/>
            <ac:picMk id="9" creationId="{E891378E-5FFC-4E4B-BEF7-F36B62D233DD}"/>
          </ac:picMkLst>
        </pc:picChg>
        <pc:picChg chg="add mod ord modCrop">
          <ac:chgData name="Alejandro Castro Valdés" userId="6c232ce4-a6eb-467e-895d-381994625a8f" providerId="ADAL" clId="{27DD071D-0AA6-4315-B8FB-8D0B38606403}" dt="2024-04-23T11:33:22.188" v="623" actId="207"/>
          <ac:picMkLst>
            <pc:docMk/>
            <pc:sldMk cId="2248087085" sldId="779"/>
            <ac:picMk id="15" creationId="{FF2F18FB-EF03-28EF-6AC7-226FD3F583E6}"/>
          </ac:picMkLst>
        </pc:picChg>
      </pc:sldChg>
      <pc:sldChg chg="del">
        <pc:chgData name="Alejandro Castro Valdés" userId="6c232ce4-a6eb-467e-895d-381994625a8f" providerId="ADAL" clId="{27DD071D-0AA6-4315-B8FB-8D0B38606403}" dt="2024-04-23T10:46:46.266" v="485" actId="47"/>
        <pc:sldMkLst>
          <pc:docMk/>
          <pc:sldMk cId="3016435043" sldId="780"/>
        </pc:sldMkLst>
      </pc:sldChg>
      <pc:sldChg chg="del">
        <pc:chgData name="Alejandro Castro Valdés" userId="6c232ce4-a6eb-467e-895d-381994625a8f" providerId="ADAL" clId="{27DD071D-0AA6-4315-B8FB-8D0B38606403}" dt="2024-04-23T09:01:56.511" v="47" actId="47"/>
        <pc:sldMkLst>
          <pc:docMk/>
          <pc:sldMk cId="593155887" sldId="786"/>
        </pc:sldMkLst>
      </pc:sldChg>
      <pc:sldChg chg="del">
        <pc:chgData name="Alejandro Castro Valdés" userId="6c232ce4-a6eb-467e-895d-381994625a8f" providerId="ADAL" clId="{27DD071D-0AA6-4315-B8FB-8D0B38606403}" dt="2024-04-23T10:44:24.393" v="481" actId="47"/>
        <pc:sldMkLst>
          <pc:docMk/>
          <pc:sldMk cId="1872078277" sldId="787"/>
        </pc:sldMkLst>
      </pc:sldChg>
      <pc:sldChg chg="del">
        <pc:chgData name="Alejandro Castro Valdés" userId="6c232ce4-a6eb-467e-895d-381994625a8f" providerId="ADAL" clId="{27DD071D-0AA6-4315-B8FB-8D0B38606403}" dt="2024-04-23T10:46:46.266" v="485" actId="47"/>
        <pc:sldMkLst>
          <pc:docMk/>
          <pc:sldMk cId="2916020376" sldId="788"/>
        </pc:sldMkLst>
      </pc:sldChg>
      <pc:sldChg chg="addSp delSp modSp mod ord setBg modAnim">
        <pc:chgData name="Alejandro Castro Valdés" userId="6c232ce4-a6eb-467e-895d-381994625a8f" providerId="ADAL" clId="{27DD071D-0AA6-4315-B8FB-8D0B38606403}" dt="2024-04-23T11:31:21.955" v="616"/>
        <pc:sldMkLst>
          <pc:docMk/>
          <pc:sldMk cId="3204693829" sldId="790"/>
        </pc:sldMkLst>
        <pc:spChg chg="add">
          <ac:chgData name="Alejandro Castro Valdés" userId="6c232ce4-a6eb-467e-895d-381994625a8f" providerId="ADAL" clId="{27DD071D-0AA6-4315-B8FB-8D0B38606403}" dt="2024-04-23T10:59:58.432" v="593" actId="26606"/>
          <ac:spMkLst>
            <pc:docMk/>
            <pc:sldMk cId="3204693829" sldId="790"/>
            <ac:spMk id="1035" creationId="{6C2997EE-0889-44C3-AC0D-18F26AC9AAAB}"/>
          </ac:spMkLst>
        </pc:spChg>
        <pc:picChg chg="del">
          <ac:chgData name="Alejandro Castro Valdés" userId="6c232ce4-a6eb-467e-895d-381994625a8f" providerId="ADAL" clId="{27DD071D-0AA6-4315-B8FB-8D0B38606403}" dt="2024-04-23T10:56:14.762" v="575" actId="478"/>
          <ac:picMkLst>
            <pc:docMk/>
            <pc:sldMk cId="3204693829" sldId="790"/>
            <ac:picMk id="2" creationId="{E93C206B-F7A4-49C0-8D3C-60F25CCC3FB9}"/>
          </ac:picMkLst>
        </pc:picChg>
        <pc:picChg chg="del">
          <ac:chgData name="Alejandro Castro Valdés" userId="6c232ce4-a6eb-467e-895d-381994625a8f" providerId="ADAL" clId="{27DD071D-0AA6-4315-B8FB-8D0B38606403}" dt="2024-04-23T10:56:17.827" v="577" actId="478"/>
          <ac:picMkLst>
            <pc:docMk/>
            <pc:sldMk cId="3204693829" sldId="790"/>
            <ac:picMk id="3" creationId="{95107383-2B44-4E63-828B-772DC46AD83F}"/>
          </ac:picMkLst>
        </pc:picChg>
        <pc:picChg chg="add mod ord">
          <ac:chgData name="Alejandro Castro Valdés" userId="6c232ce4-a6eb-467e-895d-381994625a8f" providerId="ADAL" clId="{27DD071D-0AA6-4315-B8FB-8D0B38606403}" dt="2024-04-23T10:59:58.432" v="593" actId="26606"/>
          <ac:picMkLst>
            <pc:docMk/>
            <pc:sldMk cId="3204693829" sldId="790"/>
            <ac:picMk id="4" creationId="{EAC70EAD-B7AE-CE82-213E-03B4B41DCA86}"/>
          </ac:picMkLst>
        </pc:picChg>
        <pc:picChg chg="add del mod">
          <ac:chgData name="Alejandro Castro Valdés" userId="6c232ce4-a6eb-467e-895d-381994625a8f" providerId="ADAL" clId="{27DD071D-0AA6-4315-B8FB-8D0B38606403}" dt="2024-04-23T11:01:52.636" v="612" actId="478"/>
          <ac:picMkLst>
            <pc:docMk/>
            <pc:sldMk cId="3204693829" sldId="790"/>
            <ac:picMk id="5" creationId="{434CCD60-AFDD-2B2F-6883-692F64FB661B}"/>
          </ac:picMkLst>
        </pc:picChg>
        <pc:picChg chg="add mod">
          <ac:chgData name="Alejandro Castro Valdés" userId="6c232ce4-a6eb-467e-895d-381994625a8f" providerId="ADAL" clId="{27DD071D-0AA6-4315-B8FB-8D0B38606403}" dt="2024-04-23T11:02:13.445" v="614" actId="1076"/>
          <ac:picMkLst>
            <pc:docMk/>
            <pc:sldMk cId="3204693829" sldId="790"/>
            <ac:picMk id="6" creationId="{78193158-4F1A-FBA0-23EE-1C8682F6671F}"/>
          </ac:picMkLst>
        </pc:picChg>
        <pc:picChg chg="add mod">
          <ac:chgData name="Alejandro Castro Valdés" userId="6c232ce4-a6eb-467e-895d-381994625a8f" providerId="ADAL" clId="{27DD071D-0AA6-4315-B8FB-8D0B38606403}" dt="2024-04-23T11:02:57.863" v="615" actId="1076"/>
          <ac:picMkLst>
            <pc:docMk/>
            <pc:sldMk cId="3204693829" sldId="790"/>
            <ac:picMk id="7" creationId="{CFF13325-C181-6EDE-4601-744FF3BC11DE}"/>
          </ac:picMkLst>
        </pc:picChg>
        <pc:picChg chg="add mod">
          <ac:chgData name="Alejandro Castro Valdés" userId="6c232ce4-a6eb-467e-895d-381994625a8f" providerId="ADAL" clId="{27DD071D-0AA6-4315-B8FB-8D0B38606403}" dt="2024-04-23T11:00:02.360" v="594" actId="27614"/>
          <ac:picMkLst>
            <pc:docMk/>
            <pc:sldMk cId="3204693829" sldId="790"/>
            <ac:picMk id="1026" creationId="{3880659F-D9DA-2C85-3D12-2A8D5558127E}"/>
          </ac:picMkLst>
        </pc:picChg>
        <pc:picChg chg="add mod ord">
          <ac:chgData name="Alejandro Castro Valdés" userId="6c232ce4-a6eb-467e-895d-381994625a8f" providerId="ADAL" clId="{27DD071D-0AA6-4315-B8FB-8D0B38606403}" dt="2024-04-23T11:00:02.623" v="596" actId="27614"/>
          <ac:picMkLst>
            <pc:docMk/>
            <pc:sldMk cId="3204693829" sldId="790"/>
            <ac:picMk id="1028" creationId="{0B1C9D58-8AEE-2E87-53A9-A9EF8B6C522A}"/>
          </ac:picMkLst>
        </pc:picChg>
        <pc:picChg chg="add mod">
          <ac:chgData name="Alejandro Castro Valdés" userId="6c232ce4-a6eb-467e-895d-381994625a8f" providerId="ADAL" clId="{27DD071D-0AA6-4315-B8FB-8D0B38606403}" dt="2024-04-23T11:00:02.623" v="597" actId="962"/>
          <ac:picMkLst>
            <pc:docMk/>
            <pc:sldMk cId="3204693829" sldId="790"/>
            <ac:picMk id="1030" creationId="{E5961AA2-3649-92B8-D227-85093941ADB2}"/>
          </ac:picMkLst>
        </pc:picChg>
      </pc:sldChg>
      <pc:sldChg chg="del">
        <pc:chgData name="Alejandro Castro Valdés" userId="6c232ce4-a6eb-467e-895d-381994625a8f" providerId="ADAL" clId="{27DD071D-0AA6-4315-B8FB-8D0B38606403}" dt="2024-04-23T10:46:46.266" v="485" actId="47"/>
        <pc:sldMkLst>
          <pc:docMk/>
          <pc:sldMk cId="908968744" sldId="791"/>
        </pc:sldMkLst>
      </pc:sldChg>
      <pc:sldChg chg="addSp delSp modSp mod ord addAnim delAnim modAnim">
        <pc:chgData name="Alejandro Castro Valdés" userId="6c232ce4-a6eb-467e-895d-381994625a8f" providerId="ADAL" clId="{27DD071D-0AA6-4315-B8FB-8D0B38606403}" dt="2024-04-23T09:00:53.084" v="44" actId="1076"/>
        <pc:sldMkLst>
          <pc:docMk/>
          <pc:sldMk cId="173498006" sldId="792"/>
        </pc:sldMkLst>
        <pc:spChg chg="add mod">
          <ac:chgData name="Alejandro Castro Valdés" userId="6c232ce4-a6eb-467e-895d-381994625a8f" providerId="ADAL" clId="{27DD071D-0AA6-4315-B8FB-8D0B38606403}" dt="2024-04-23T09:00:53.084" v="44" actId="1076"/>
          <ac:spMkLst>
            <pc:docMk/>
            <pc:sldMk cId="173498006" sldId="792"/>
            <ac:spMk id="2" creationId="{60611813-8E74-F9B3-903C-B479B474AC5D}"/>
          </ac:spMkLst>
        </pc:spChg>
        <pc:spChg chg="add del">
          <ac:chgData name="Alejandro Castro Valdés" userId="6c232ce4-a6eb-467e-895d-381994625a8f" providerId="ADAL" clId="{27DD071D-0AA6-4315-B8FB-8D0B38606403}" dt="2024-04-23T08:59:04.824" v="23" actId="478"/>
          <ac:spMkLst>
            <pc:docMk/>
            <pc:sldMk cId="173498006" sldId="792"/>
            <ac:spMk id="11" creationId="{BC15655B-89A2-4DAD-BC2B-0E0AA7C3A2E7}"/>
          </ac:spMkLst>
        </pc:spChg>
        <pc:spChg chg="mod">
          <ac:chgData name="Alejandro Castro Valdés" userId="6c232ce4-a6eb-467e-895d-381994625a8f" providerId="ADAL" clId="{27DD071D-0AA6-4315-B8FB-8D0B38606403}" dt="2024-04-23T08:58:53.250" v="20" actId="6549"/>
          <ac:spMkLst>
            <pc:docMk/>
            <pc:sldMk cId="173498006" sldId="792"/>
            <ac:spMk id="16" creationId="{6D6B11DB-4615-4D0C-9267-C866020DBC5B}"/>
          </ac:spMkLst>
        </pc:spChg>
        <pc:spChg chg="add del">
          <ac:chgData name="Alejandro Castro Valdés" userId="6c232ce4-a6eb-467e-895d-381994625a8f" providerId="ADAL" clId="{27DD071D-0AA6-4315-B8FB-8D0B38606403}" dt="2024-04-23T08:59:06.762" v="24" actId="478"/>
          <ac:spMkLst>
            <pc:docMk/>
            <pc:sldMk cId="173498006" sldId="792"/>
            <ac:spMk id="17" creationId="{81F4B05E-3A9D-4470-85E0-3941A7936E18}"/>
          </ac:spMkLst>
        </pc:spChg>
      </pc:sldChg>
      <pc:sldChg chg="del">
        <pc:chgData name="Alejandro Castro Valdés" userId="6c232ce4-a6eb-467e-895d-381994625a8f" providerId="ADAL" clId="{27DD071D-0AA6-4315-B8FB-8D0B38606403}" dt="2024-04-23T10:44:20.997" v="479" actId="47"/>
        <pc:sldMkLst>
          <pc:docMk/>
          <pc:sldMk cId="2013454510" sldId="793"/>
        </pc:sldMkLst>
      </pc:sldChg>
      <pc:sldChg chg="del">
        <pc:chgData name="Alejandro Castro Valdés" userId="6c232ce4-a6eb-467e-895d-381994625a8f" providerId="ADAL" clId="{27DD071D-0AA6-4315-B8FB-8D0B38606403}" dt="2024-04-23T10:44:21.982" v="480" actId="47"/>
        <pc:sldMkLst>
          <pc:docMk/>
          <pc:sldMk cId="201253443" sldId="794"/>
        </pc:sldMkLst>
      </pc:sldChg>
      <pc:sldChg chg="del">
        <pc:chgData name="Alejandro Castro Valdés" userId="6c232ce4-a6eb-467e-895d-381994625a8f" providerId="ADAL" clId="{27DD071D-0AA6-4315-B8FB-8D0B38606403}" dt="2024-04-23T10:46:46.266" v="485" actId="47"/>
        <pc:sldMkLst>
          <pc:docMk/>
          <pc:sldMk cId="2545296473" sldId="796"/>
        </pc:sldMkLst>
      </pc:sldChg>
      <pc:sldChg chg="del">
        <pc:chgData name="Alejandro Castro Valdés" userId="6c232ce4-a6eb-467e-895d-381994625a8f" providerId="ADAL" clId="{27DD071D-0AA6-4315-B8FB-8D0B38606403}" dt="2024-04-23T10:46:46.266" v="485" actId="47"/>
        <pc:sldMkLst>
          <pc:docMk/>
          <pc:sldMk cId="3359774372" sldId="797"/>
        </pc:sldMkLst>
      </pc:sldChg>
      <pc:sldChg chg="modSp add del mod">
        <pc:chgData name="Alejandro Castro Valdés" userId="6c232ce4-a6eb-467e-895d-381994625a8f" providerId="ADAL" clId="{27DD071D-0AA6-4315-B8FB-8D0B38606403}" dt="2024-04-23T10:51:24.364" v="573" actId="47"/>
        <pc:sldMkLst>
          <pc:docMk/>
          <pc:sldMk cId="2246655092" sldId="798"/>
        </pc:sldMkLst>
        <pc:spChg chg="mod">
          <ac:chgData name="Alejandro Castro Valdés" userId="6c232ce4-a6eb-467e-895d-381994625a8f" providerId="ADAL" clId="{27DD071D-0AA6-4315-B8FB-8D0B38606403}" dt="2024-04-23T10:47:40.638" v="527" actId="20577"/>
          <ac:spMkLst>
            <pc:docMk/>
            <pc:sldMk cId="2246655092" sldId="798"/>
            <ac:spMk id="11" creationId="{86247FC5-2049-4201-9CFA-50FEBF8BA0DD}"/>
          </ac:spMkLst>
        </pc:spChg>
      </pc:sldChg>
      <pc:sldChg chg="del">
        <pc:chgData name="Alejandro Castro Valdés" userId="6c232ce4-a6eb-467e-895d-381994625a8f" providerId="ADAL" clId="{27DD071D-0AA6-4315-B8FB-8D0B38606403}" dt="2024-04-23T10:46:46.266" v="485" actId="47"/>
        <pc:sldMkLst>
          <pc:docMk/>
          <pc:sldMk cId="3710949846" sldId="802"/>
        </pc:sldMkLst>
      </pc:sldChg>
      <pc:sldChg chg="del">
        <pc:chgData name="Alejandro Castro Valdés" userId="6c232ce4-a6eb-467e-895d-381994625a8f" providerId="ADAL" clId="{27DD071D-0AA6-4315-B8FB-8D0B38606403}" dt="2024-04-23T10:46:46.266" v="485" actId="47"/>
        <pc:sldMkLst>
          <pc:docMk/>
          <pc:sldMk cId="878489962" sldId="804"/>
        </pc:sldMkLst>
      </pc:sldChg>
      <pc:sldChg chg="del">
        <pc:chgData name="Alejandro Castro Valdés" userId="6c232ce4-a6eb-467e-895d-381994625a8f" providerId="ADAL" clId="{27DD071D-0AA6-4315-B8FB-8D0B38606403}" dt="2024-04-23T10:46:46.266" v="485" actId="47"/>
        <pc:sldMkLst>
          <pc:docMk/>
          <pc:sldMk cId="2769335470" sldId="806"/>
        </pc:sldMkLst>
      </pc:sldChg>
      <pc:sldChg chg="del">
        <pc:chgData name="Alejandro Castro Valdés" userId="6c232ce4-a6eb-467e-895d-381994625a8f" providerId="ADAL" clId="{27DD071D-0AA6-4315-B8FB-8D0B38606403}" dt="2024-04-23T10:46:46.266" v="485" actId="47"/>
        <pc:sldMkLst>
          <pc:docMk/>
          <pc:sldMk cId="704987032" sldId="807"/>
        </pc:sldMkLst>
      </pc:sldChg>
      <pc:sldChg chg="del">
        <pc:chgData name="Alejandro Castro Valdés" userId="6c232ce4-a6eb-467e-895d-381994625a8f" providerId="ADAL" clId="{27DD071D-0AA6-4315-B8FB-8D0B38606403}" dt="2024-04-23T10:46:46.266" v="485" actId="47"/>
        <pc:sldMkLst>
          <pc:docMk/>
          <pc:sldMk cId="3504547422" sldId="809"/>
        </pc:sldMkLst>
      </pc:sldChg>
      <pc:sldChg chg="modSp mod ord">
        <pc:chgData name="Alejandro Castro Valdés" userId="6c232ce4-a6eb-467e-895d-381994625a8f" providerId="ADAL" clId="{27DD071D-0AA6-4315-B8FB-8D0B38606403}" dt="2024-04-23T08:57:37.279" v="16" actId="20577"/>
        <pc:sldMkLst>
          <pc:docMk/>
          <pc:sldMk cId="3008434740" sldId="813"/>
        </pc:sldMkLst>
        <pc:spChg chg="mod">
          <ac:chgData name="Alejandro Castro Valdés" userId="6c232ce4-a6eb-467e-895d-381994625a8f" providerId="ADAL" clId="{27DD071D-0AA6-4315-B8FB-8D0B38606403}" dt="2024-04-23T08:57:18.433" v="5" actId="20577"/>
          <ac:spMkLst>
            <pc:docMk/>
            <pc:sldMk cId="3008434740" sldId="813"/>
            <ac:spMk id="20" creationId="{139A4C5A-FAF0-4C48-BC9D-044140A3B9E6}"/>
          </ac:spMkLst>
        </pc:spChg>
        <pc:spChg chg="mod">
          <ac:chgData name="Alejandro Castro Valdés" userId="6c232ce4-a6eb-467e-895d-381994625a8f" providerId="ADAL" clId="{27DD071D-0AA6-4315-B8FB-8D0B38606403}" dt="2024-04-23T08:57:21.087" v="7" actId="20577"/>
          <ac:spMkLst>
            <pc:docMk/>
            <pc:sldMk cId="3008434740" sldId="813"/>
            <ac:spMk id="22" creationId="{00318C7C-5C98-4890-909D-5F9903C1DC63}"/>
          </ac:spMkLst>
        </pc:spChg>
        <pc:spChg chg="mod">
          <ac:chgData name="Alejandro Castro Valdés" userId="6c232ce4-a6eb-467e-895d-381994625a8f" providerId="ADAL" clId="{27DD071D-0AA6-4315-B8FB-8D0B38606403}" dt="2024-04-23T08:57:28.424" v="9" actId="20577"/>
          <ac:spMkLst>
            <pc:docMk/>
            <pc:sldMk cId="3008434740" sldId="813"/>
            <ac:spMk id="23" creationId="{B2E81A32-AD77-4ABB-86AA-1A2E0C30E9B6}"/>
          </ac:spMkLst>
        </pc:spChg>
        <pc:spChg chg="mod">
          <ac:chgData name="Alejandro Castro Valdés" userId="6c232ce4-a6eb-467e-895d-381994625a8f" providerId="ADAL" clId="{27DD071D-0AA6-4315-B8FB-8D0B38606403}" dt="2024-04-23T08:57:37.279" v="16" actId="20577"/>
          <ac:spMkLst>
            <pc:docMk/>
            <pc:sldMk cId="3008434740" sldId="813"/>
            <ac:spMk id="24" creationId="{F11B446D-D048-4A86-90B2-AB97D8EEB0A8}"/>
          </ac:spMkLst>
        </pc:spChg>
      </pc:sldChg>
      <pc:sldChg chg="del">
        <pc:chgData name="Alejandro Castro Valdés" userId="6c232ce4-a6eb-467e-895d-381994625a8f" providerId="ADAL" clId="{27DD071D-0AA6-4315-B8FB-8D0B38606403}" dt="2024-04-23T10:46:46.266" v="485" actId="47"/>
        <pc:sldMkLst>
          <pc:docMk/>
          <pc:sldMk cId="2379331972" sldId="816"/>
        </pc:sldMkLst>
      </pc:sldChg>
      <pc:sldChg chg="del">
        <pc:chgData name="Alejandro Castro Valdés" userId="6c232ce4-a6eb-467e-895d-381994625a8f" providerId="ADAL" clId="{27DD071D-0AA6-4315-B8FB-8D0B38606403}" dt="2024-04-23T10:46:46.266" v="485" actId="47"/>
        <pc:sldMkLst>
          <pc:docMk/>
          <pc:sldMk cId="3397395754" sldId="817"/>
        </pc:sldMkLst>
      </pc:sldChg>
      <pc:sldChg chg="del">
        <pc:chgData name="Alejandro Castro Valdés" userId="6c232ce4-a6eb-467e-895d-381994625a8f" providerId="ADAL" clId="{27DD071D-0AA6-4315-B8FB-8D0B38606403}" dt="2024-04-23T10:46:46.266" v="485" actId="47"/>
        <pc:sldMkLst>
          <pc:docMk/>
          <pc:sldMk cId="859659638" sldId="818"/>
        </pc:sldMkLst>
      </pc:sldChg>
      <pc:sldChg chg="del">
        <pc:chgData name="Alejandro Castro Valdés" userId="6c232ce4-a6eb-467e-895d-381994625a8f" providerId="ADAL" clId="{27DD071D-0AA6-4315-B8FB-8D0B38606403}" dt="2024-04-23T10:46:46.266" v="485" actId="47"/>
        <pc:sldMkLst>
          <pc:docMk/>
          <pc:sldMk cId="986187115" sldId="819"/>
        </pc:sldMkLst>
      </pc:sldChg>
      <pc:sldChg chg="del">
        <pc:chgData name="Alejandro Castro Valdés" userId="6c232ce4-a6eb-467e-895d-381994625a8f" providerId="ADAL" clId="{27DD071D-0AA6-4315-B8FB-8D0B38606403}" dt="2024-04-23T10:46:46.266" v="485" actId="47"/>
        <pc:sldMkLst>
          <pc:docMk/>
          <pc:sldMk cId="658084121" sldId="822"/>
        </pc:sldMkLst>
      </pc:sldChg>
      <pc:sldChg chg="addSp delSp modSp add del mod modAnim">
        <pc:chgData name="Alejandro Castro Valdés" userId="6c232ce4-a6eb-467e-895d-381994625a8f" providerId="ADAL" clId="{27DD071D-0AA6-4315-B8FB-8D0B38606403}" dt="2024-04-23T10:38:02.083" v="322" actId="47"/>
        <pc:sldMkLst>
          <pc:docMk/>
          <pc:sldMk cId="1371749704" sldId="823"/>
        </pc:sldMkLst>
        <pc:spChg chg="mod">
          <ac:chgData name="Alejandro Castro Valdés" userId="6c232ce4-a6eb-467e-895d-381994625a8f" providerId="ADAL" clId="{27DD071D-0AA6-4315-B8FB-8D0B38606403}" dt="2024-04-23T10:27:08.001" v="175" actId="403"/>
          <ac:spMkLst>
            <pc:docMk/>
            <pc:sldMk cId="1371749704" sldId="823"/>
            <ac:spMk id="11" creationId="{B2206B6E-E82B-4E03-B928-6FC6E43710D6}"/>
          </ac:spMkLst>
        </pc:spChg>
        <pc:grpChg chg="del">
          <ac:chgData name="Alejandro Castro Valdés" userId="6c232ce4-a6eb-467e-895d-381994625a8f" providerId="ADAL" clId="{27DD071D-0AA6-4315-B8FB-8D0B38606403}" dt="2024-04-23T10:26:05.193" v="149" actId="478"/>
          <ac:grpSpMkLst>
            <pc:docMk/>
            <pc:sldMk cId="1371749704" sldId="823"/>
            <ac:grpSpMk id="18" creationId="{AE49197A-D33E-AC30-2EF0-01E716FE9B96}"/>
          </ac:grpSpMkLst>
        </pc:grpChg>
        <pc:graphicFrameChg chg="add mod modGraphic">
          <ac:chgData name="Alejandro Castro Valdés" userId="6c232ce4-a6eb-467e-895d-381994625a8f" providerId="ADAL" clId="{27DD071D-0AA6-4315-B8FB-8D0B38606403}" dt="2024-04-23T10:36:08.514" v="309" actId="20577"/>
          <ac:graphicFrameMkLst>
            <pc:docMk/>
            <pc:sldMk cId="1371749704" sldId="823"/>
            <ac:graphicFrameMk id="2" creationId="{3D61CFDF-90BB-2984-A885-F145892E8861}"/>
          </ac:graphicFrameMkLst>
        </pc:graphicFrameChg>
        <pc:picChg chg="del">
          <ac:chgData name="Alejandro Castro Valdés" userId="6c232ce4-a6eb-467e-895d-381994625a8f" providerId="ADAL" clId="{27DD071D-0AA6-4315-B8FB-8D0B38606403}" dt="2024-04-23T10:26:07.247" v="150" actId="478"/>
          <ac:picMkLst>
            <pc:docMk/>
            <pc:sldMk cId="1371749704" sldId="823"/>
            <ac:picMk id="9" creationId="{E891378E-5FFC-4E4B-BEF7-F36B62D233DD}"/>
          </ac:picMkLst>
        </pc:picChg>
      </pc:sldChg>
      <pc:sldChg chg="add del">
        <pc:chgData name="Alejandro Castro Valdés" userId="6c232ce4-a6eb-467e-895d-381994625a8f" providerId="ADAL" clId="{27DD071D-0AA6-4315-B8FB-8D0B38606403}" dt="2024-04-23T10:19:33.237" v="82" actId="47"/>
        <pc:sldMkLst>
          <pc:docMk/>
          <pc:sldMk cId="2821100818" sldId="823"/>
        </pc:sldMkLst>
      </pc:sldChg>
      <pc:sldChg chg="add del">
        <pc:chgData name="Alejandro Castro Valdés" userId="6c232ce4-a6eb-467e-895d-381994625a8f" providerId="ADAL" clId="{27DD071D-0AA6-4315-B8FB-8D0B38606403}" dt="2024-04-23T09:01:20.647" v="45" actId="47"/>
        <pc:sldMkLst>
          <pc:docMk/>
          <pc:sldMk cId="3854567782" sldId="823"/>
        </pc:sldMkLst>
      </pc:sldChg>
      <pc:sldChg chg="addSp delSp modSp add mod delAnim modAnim">
        <pc:chgData name="Alejandro Castro Valdés" userId="6c232ce4-a6eb-467e-895d-381994625a8f" providerId="ADAL" clId="{27DD071D-0AA6-4315-B8FB-8D0B38606403}" dt="2024-04-23T10:37:40.863" v="321"/>
        <pc:sldMkLst>
          <pc:docMk/>
          <pc:sldMk cId="3699645742" sldId="824"/>
        </pc:sldMkLst>
        <pc:spChg chg="add mod">
          <ac:chgData name="Alejandro Castro Valdés" userId="6c232ce4-a6eb-467e-895d-381994625a8f" providerId="ADAL" clId="{27DD071D-0AA6-4315-B8FB-8D0B38606403}" dt="2024-04-23T10:36:48.960" v="315"/>
          <ac:spMkLst>
            <pc:docMk/>
            <pc:sldMk cId="3699645742" sldId="824"/>
            <ac:spMk id="16" creationId="{BC101BF9-0FB0-DDDF-1376-FC34FB8E4AB3}"/>
          </ac:spMkLst>
        </pc:spChg>
        <pc:spChg chg="add mod">
          <ac:chgData name="Alejandro Castro Valdés" userId="6c232ce4-a6eb-467e-895d-381994625a8f" providerId="ADAL" clId="{27DD071D-0AA6-4315-B8FB-8D0B38606403}" dt="2024-04-23T10:36:48.960" v="315"/>
          <ac:spMkLst>
            <pc:docMk/>
            <pc:sldMk cId="3699645742" sldId="824"/>
            <ac:spMk id="17" creationId="{95E35EB6-C8EF-4726-E078-AD5F85D3ACE8}"/>
          </ac:spMkLst>
        </pc:spChg>
        <pc:spChg chg="add mod">
          <ac:chgData name="Alejandro Castro Valdés" userId="6c232ce4-a6eb-467e-895d-381994625a8f" providerId="ADAL" clId="{27DD071D-0AA6-4315-B8FB-8D0B38606403}" dt="2024-04-23T10:36:48.960" v="315"/>
          <ac:spMkLst>
            <pc:docMk/>
            <pc:sldMk cId="3699645742" sldId="824"/>
            <ac:spMk id="18" creationId="{21AD049F-D312-C59A-D135-3B8F0374859E}"/>
          </ac:spMkLst>
        </pc:spChg>
        <pc:spChg chg="add mod">
          <ac:chgData name="Alejandro Castro Valdés" userId="6c232ce4-a6eb-467e-895d-381994625a8f" providerId="ADAL" clId="{27DD071D-0AA6-4315-B8FB-8D0B38606403}" dt="2024-04-23T10:36:48.960" v="315"/>
          <ac:spMkLst>
            <pc:docMk/>
            <pc:sldMk cId="3699645742" sldId="824"/>
            <ac:spMk id="19" creationId="{9BA87CB5-0DC5-08C8-C9A1-2D0BD36286E3}"/>
          </ac:spMkLst>
        </pc:spChg>
        <pc:spChg chg="add mod">
          <ac:chgData name="Alejandro Castro Valdés" userId="6c232ce4-a6eb-467e-895d-381994625a8f" providerId="ADAL" clId="{27DD071D-0AA6-4315-B8FB-8D0B38606403}" dt="2024-04-23T10:36:48.960" v="315"/>
          <ac:spMkLst>
            <pc:docMk/>
            <pc:sldMk cId="3699645742" sldId="824"/>
            <ac:spMk id="20" creationId="{36E24A16-0110-A8FD-EFB9-4BFA94BE7C91}"/>
          </ac:spMkLst>
        </pc:spChg>
        <pc:spChg chg="add mod">
          <ac:chgData name="Alejandro Castro Valdés" userId="6c232ce4-a6eb-467e-895d-381994625a8f" providerId="ADAL" clId="{27DD071D-0AA6-4315-B8FB-8D0B38606403}" dt="2024-04-23T10:36:48.960" v="315"/>
          <ac:spMkLst>
            <pc:docMk/>
            <pc:sldMk cId="3699645742" sldId="824"/>
            <ac:spMk id="21" creationId="{C0A661FE-48B2-73F3-9548-01822C1141C3}"/>
          </ac:spMkLst>
        </pc:spChg>
        <pc:spChg chg="add mod">
          <ac:chgData name="Alejandro Castro Valdés" userId="6c232ce4-a6eb-467e-895d-381994625a8f" providerId="ADAL" clId="{27DD071D-0AA6-4315-B8FB-8D0B38606403}" dt="2024-04-23T10:36:48.960" v="315"/>
          <ac:spMkLst>
            <pc:docMk/>
            <pc:sldMk cId="3699645742" sldId="824"/>
            <ac:spMk id="22" creationId="{3A06AB00-D766-E38B-BE43-47CE11386C1A}"/>
          </ac:spMkLst>
        </pc:spChg>
        <pc:spChg chg="add mod">
          <ac:chgData name="Alejandro Castro Valdés" userId="6c232ce4-a6eb-467e-895d-381994625a8f" providerId="ADAL" clId="{27DD071D-0AA6-4315-B8FB-8D0B38606403}" dt="2024-04-23T10:36:48.960" v="315"/>
          <ac:spMkLst>
            <pc:docMk/>
            <pc:sldMk cId="3699645742" sldId="824"/>
            <ac:spMk id="23" creationId="{47B1AD9A-4A81-E7BA-7DE0-3920216C710A}"/>
          </ac:spMkLst>
        </pc:spChg>
        <pc:spChg chg="add mod">
          <ac:chgData name="Alejandro Castro Valdés" userId="6c232ce4-a6eb-467e-895d-381994625a8f" providerId="ADAL" clId="{27DD071D-0AA6-4315-B8FB-8D0B38606403}" dt="2024-04-23T10:36:48.960" v="315"/>
          <ac:spMkLst>
            <pc:docMk/>
            <pc:sldMk cId="3699645742" sldId="824"/>
            <ac:spMk id="24" creationId="{742C3DF9-492A-95CC-A3FB-1E88F13800E3}"/>
          </ac:spMkLst>
        </pc:spChg>
        <pc:spChg chg="add mod">
          <ac:chgData name="Alejandro Castro Valdés" userId="6c232ce4-a6eb-467e-895d-381994625a8f" providerId="ADAL" clId="{27DD071D-0AA6-4315-B8FB-8D0B38606403}" dt="2024-04-23T10:36:48.960" v="315"/>
          <ac:spMkLst>
            <pc:docMk/>
            <pc:sldMk cId="3699645742" sldId="824"/>
            <ac:spMk id="25" creationId="{A1FBACAB-E193-A0C4-349A-5E93CBD2AC94}"/>
          </ac:spMkLst>
        </pc:spChg>
        <pc:spChg chg="add mod">
          <ac:chgData name="Alejandro Castro Valdés" userId="6c232ce4-a6eb-467e-895d-381994625a8f" providerId="ADAL" clId="{27DD071D-0AA6-4315-B8FB-8D0B38606403}" dt="2024-04-23T10:36:48.960" v="315"/>
          <ac:spMkLst>
            <pc:docMk/>
            <pc:sldMk cId="3699645742" sldId="824"/>
            <ac:spMk id="26" creationId="{1DF5C03C-67C5-151C-52BC-E0BCD93BDF8A}"/>
          </ac:spMkLst>
        </pc:spChg>
        <pc:spChg chg="add mod">
          <ac:chgData name="Alejandro Castro Valdés" userId="6c232ce4-a6eb-467e-895d-381994625a8f" providerId="ADAL" clId="{27DD071D-0AA6-4315-B8FB-8D0B38606403}" dt="2024-04-23T10:36:48.960" v="315"/>
          <ac:spMkLst>
            <pc:docMk/>
            <pc:sldMk cId="3699645742" sldId="824"/>
            <ac:spMk id="27" creationId="{DF200554-E80D-F9A0-5F55-E4879E65BA55}"/>
          </ac:spMkLst>
        </pc:spChg>
        <pc:grpChg chg="add mod">
          <ac:chgData name="Alejandro Castro Valdés" userId="6c232ce4-a6eb-467e-895d-381994625a8f" providerId="ADAL" clId="{27DD071D-0AA6-4315-B8FB-8D0B38606403}" dt="2024-04-23T10:37:07.151" v="318" actId="1076"/>
          <ac:grpSpMkLst>
            <pc:docMk/>
            <pc:sldMk cId="3699645742" sldId="824"/>
            <ac:grpSpMk id="6" creationId="{9A038411-6BCF-F0FD-235D-9A5060824B9C}"/>
          </ac:grpSpMkLst>
        </pc:grpChg>
        <pc:grpChg chg="add mod">
          <ac:chgData name="Alejandro Castro Valdés" userId="6c232ce4-a6eb-467e-895d-381994625a8f" providerId="ADAL" clId="{27DD071D-0AA6-4315-B8FB-8D0B38606403}" dt="2024-04-23T10:37:07.151" v="318" actId="1076"/>
          <ac:grpSpMkLst>
            <pc:docMk/>
            <pc:sldMk cId="3699645742" sldId="824"/>
            <ac:grpSpMk id="7" creationId="{CD5F6A0B-A1E9-477C-1585-4A6A6308043F}"/>
          </ac:grpSpMkLst>
        </pc:grpChg>
        <pc:grpChg chg="add mod">
          <ac:chgData name="Alejandro Castro Valdés" userId="6c232ce4-a6eb-467e-895d-381994625a8f" providerId="ADAL" clId="{27DD071D-0AA6-4315-B8FB-8D0B38606403}" dt="2024-04-23T10:37:07.151" v="318" actId="1076"/>
          <ac:grpSpMkLst>
            <pc:docMk/>
            <pc:sldMk cId="3699645742" sldId="824"/>
            <ac:grpSpMk id="8" creationId="{D5FC8BB3-2B19-5418-6AA4-11646FAED50A}"/>
          </ac:grpSpMkLst>
        </pc:grpChg>
        <pc:grpChg chg="add mod">
          <ac:chgData name="Alejandro Castro Valdés" userId="6c232ce4-a6eb-467e-895d-381994625a8f" providerId="ADAL" clId="{27DD071D-0AA6-4315-B8FB-8D0B38606403}" dt="2024-04-23T10:37:07.151" v="318" actId="1076"/>
          <ac:grpSpMkLst>
            <pc:docMk/>
            <pc:sldMk cId="3699645742" sldId="824"/>
            <ac:grpSpMk id="9" creationId="{DE5F1047-ABF9-B650-4B66-5D4C808ECB76}"/>
          </ac:grpSpMkLst>
        </pc:grpChg>
        <pc:grpChg chg="add mod">
          <ac:chgData name="Alejandro Castro Valdés" userId="6c232ce4-a6eb-467e-895d-381994625a8f" providerId="ADAL" clId="{27DD071D-0AA6-4315-B8FB-8D0B38606403}" dt="2024-04-23T10:37:07.151" v="318" actId="1076"/>
          <ac:grpSpMkLst>
            <pc:docMk/>
            <pc:sldMk cId="3699645742" sldId="824"/>
            <ac:grpSpMk id="10" creationId="{CE8D2FB7-0D17-DCF9-6309-05C56F82E18D}"/>
          </ac:grpSpMkLst>
        </pc:grpChg>
        <pc:grpChg chg="add mod">
          <ac:chgData name="Alejandro Castro Valdés" userId="6c232ce4-a6eb-467e-895d-381994625a8f" providerId="ADAL" clId="{27DD071D-0AA6-4315-B8FB-8D0B38606403}" dt="2024-04-23T10:37:07.151" v="318" actId="1076"/>
          <ac:grpSpMkLst>
            <pc:docMk/>
            <pc:sldMk cId="3699645742" sldId="824"/>
            <ac:grpSpMk id="15" creationId="{4A2266C5-9A3F-6C4C-84B5-53CD6E473DA9}"/>
          </ac:grpSpMkLst>
        </pc:grpChg>
        <pc:graphicFrameChg chg="del mod">
          <ac:chgData name="Alejandro Castro Valdés" userId="6c232ce4-a6eb-467e-895d-381994625a8f" providerId="ADAL" clId="{27DD071D-0AA6-4315-B8FB-8D0B38606403}" dt="2024-04-23T10:36:47.199" v="314" actId="478"/>
          <ac:graphicFrameMkLst>
            <pc:docMk/>
            <pc:sldMk cId="3699645742" sldId="824"/>
            <ac:graphicFrameMk id="2" creationId="{3D61CFDF-90BB-2984-A885-F145892E8861}"/>
          </ac:graphicFrameMkLst>
        </pc:graphicFrameChg>
      </pc:sldChg>
      <pc:sldChg chg="addSp delSp modSp add del mod delAnim">
        <pc:chgData name="Alejandro Castro Valdés" userId="6c232ce4-a6eb-467e-895d-381994625a8f" providerId="ADAL" clId="{27DD071D-0AA6-4315-B8FB-8D0B38606403}" dt="2024-04-23T10:44:04.353" v="476" actId="47"/>
        <pc:sldMkLst>
          <pc:docMk/>
          <pc:sldMk cId="1875564080" sldId="825"/>
        </pc:sldMkLst>
        <pc:spChg chg="mod">
          <ac:chgData name="Alejandro Castro Valdés" userId="6c232ce4-a6eb-467e-895d-381994625a8f" providerId="ADAL" clId="{27DD071D-0AA6-4315-B8FB-8D0B38606403}" dt="2024-04-23T10:38:43.981" v="344" actId="27636"/>
          <ac:spMkLst>
            <pc:docMk/>
            <pc:sldMk cId="1875564080" sldId="825"/>
            <ac:spMk id="11" creationId="{B2206B6E-E82B-4E03-B928-6FC6E43710D6}"/>
          </ac:spMkLst>
        </pc:spChg>
        <pc:spChg chg="add del mod">
          <ac:chgData name="Alejandro Castro Valdés" userId="6c232ce4-a6eb-467e-895d-381994625a8f" providerId="ADAL" clId="{27DD071D-0AA6-4315-B8FB-8D0B38606403}" dt="2024-04-23T10:39:36.763" v="347" actId="478"/>
          <ac:spMkLst>
            <pc:docMk/>
            <pc:sldMk cId="1875564080" sldId="825"/>
            <ac:spMk id="28" creationId="{F1C984EE-550E-1470-14F1-447AAEC18757}"/>
          </ac:spMkLst>
        </pc:spChg>
        <pc:spChg chg="add del mod">
          <ac:chgData name="Alejandro Castro Valdés" userId="6c232ce4-a6eb-467e-895d-381994625a8f" providerId="ADAL" clId="{27DD071D-0AA6-4315-B8FB-8D0B38606403}" dt="2024-04-23T10:41:29.579" v="451" actId="478"/>
          <ac:spMkLst>
            <pc:docMk/>
            <pc:sldMk cId="1875564080" sldId="825"/>
            <ac:spMk id="29" creationId="{8E62A827-F7CE-78F6-6E2A-961A743151F6}"/>
          </ac:spMkLst>
        </pc:spChg>
        <pc:spChg chg="mod topLvl">
          <ac:chgData name="Alejandro Castro Valdés" userId="6c232ce4-a6eb-467e-895d-381994625a8f" providerId="ADAL" clId="{27DD071D-0AA6-4315-B8FB-8D0B38606403}" dt="2024-04-23T10:43:03.299" v="471" actId="207"/>
          <ac:spMkLst>
            <pc:docMk/>
            <pc:sldMk cId="1875564080" sldId="825"/>
            <ac:spMk id="33" creationId="{E0940478-A4A7-EB10-8BA1-EF825B80F912}"/>
          </ac:spMkLst>
        </pc:spChg>
        <pc:grpChg chg="del">
          <ac:chgData name="Alejandro Castro Valdés" userId="6c232ce4-a6eb-467e-895d-381994625a8f" providerId="ADAL" clId="{27DD071D-0AA6-4315-B8FB-8D0B38606403}" dt="2024-04-23T10:39:18.673" v="345" actId="478"/>
          <ac:grpSpMkLst>
            <pc:docMk/>
            <pc:sldMk cId="1875564080" sldId="825"/>
            <ac:grpSpMk id="6" creationId="{9A038411-6BCF-F0FD-235D-9A5060824B9C}"/>
          </ac:grpSpMkLst>
        </pc:grpChg>
        <pc:grpChg chg="del">
          <ac:chgData name="Alejandro Castro Valdés" userId="6c232ce4-a6eb-467e-895d-381994625a8f" providerId="ADAL" clId="{27DD071D-0AA6-4315-B8FB-8D0B38606403}" dt="2024-04-23T10:39:18.673" v="345" actId="478"/>
          <ac:grpSpMkLst>
            <pc:docMk/>
            <pc:sldMk cId="1875564080" sldId="825"/>
            <ac:grpSpMk id="7" creationId="{CD5F6A0B-A1E9-477C-1585-4A6A6308043F}"/>
          </ac:grpSpMkLst>
        </pc:grpChg>
        <pc:grpChg chg="del">
          <ac:chgData name="Alejandro Castro Valdés" userId="6c232ce4-a6eb-467e-895d-381994625a8f" providerId="ADAL" clId="{27DD071D-0AA6-4315-B8FB-8D0B38606403}" dt="2024-04-23T10:39:18.673" v="345" actId="478"/>
          <ac:grpSpMkLst>
            <pc:docMk/>
            <pc:sldMk cId="1875564080" sldId="825"/>
            <ac:grpSpMk id="8" creationId="{D5FC8BB3-2B19-5418-6AA4-11646FAED50A}"/>
          </ac:grpSpMkLst>
        </pc:grpChg>
        <pc:grpChg chg="del">
          <ac:chgData name="Alejandro Castro Valdés" userId="6c232ce4-a6eb-467e-895d-381994625a8f" providerId="ADAL" clId="{27DD071D-0AA6-4315-B8FB-8D0B38606403}" dt="2024-04-23T10:39:18.673" v="345" actId="478"/>
          <ac:grpSpMkLst>
            <pc:docMk/>
            <pc:sldMk cId="1875564080" sldId="825"/>
            <ac:grpSpMk id="9" creationId="{DE5F1047-ABF9-B650-4B66-5D4C808ECB76}"/>
          </ac:grpSpMkLst>
        </pc:grpChg>
        <pc:grpChg chg="del">
          <ac:chgData name="Alejandro Castro Valdés" userId="6c232ce4-a6eb-467e-895d-381994625a8f" providerId="ADAL" clId="{27DD071D-0AA6-4315-B8FB-8D0B38606403}" dt="2024-04-23T10:39:18.673" v="345" actId="478"/>
          <ac:grpSpMkLst>
            <pc:docMk/>
            <pc:sldMk cId="1875564080" sldId="825"/>
            <ac:grpSpMk id="10" creationId="{CE8D2FB7-0D17-DCF9-6309-05C56F82E18D}"/>
          </ac:grpSpMkLst>
        </pc:grpChg>
        <pc:grpChg chg="del">
          <ac:chgData name="Alejandro Castro Valdés" userId="6c232ce4-a6eb-467e-895d-381994625a8f" providerId="ADAL" clId="{27DD071D-0AA6-4315-B8FB-8D0B38606403}" dt="2024-04-23T10:39:18.673" v="345" actId="478"/>
          <ac:grpSpMkLst>
            <pc:docMk/>
            <pc:sldMk cId="1875564080" sldId="825"/>
            <ac:grpSpMk id="15" creationId="{4A2266C5-9A3F-6C4C-84B5-53CD6E473DA9}"/>
          </ac:grpSpMkLst>
        </pc:grpChg>
        <pc:grpChg chg="add del mod">
          <ac:chgData name="Alejandro Castro Valdés" userId="6c232ce4-a6eb-467e-895d-381994625a8f" providerId="ADAL" clId="{27DD071D-0AA6-4315-B8FB-8D0B38606403}" dt="2024-04-23T10:41:20.323" v="448" actId="478"/>
          <ac:grpSpMkLst>
            <pc:docMk/>
            <pc:sldMk cId="1875564080" sldId="825"/>
            <ac:grpSpMk id="31" creationId="{CE9C5675-F5D5-47A5-D3A0-223526203AE1}"/>
          </ac:grpSpMkLst>
        </pc:grpChg>
        <pc:picChg chg="add mod">
          <ac:chgData name="Alejandro Castro Valdés" userId="6c232ce4-a6eb-467e-895d-381994625a8f" providerId="ADAL" clId="{27DD071D-0AA6-4315-B8FB-8D0B38606403}" dt="2024-04-23T10:42:45.741" v="470" actId="1076"/>
          <ac:picMkLst>
            <pc:docMk/>
            <pc:sldMk cId="1875564080" sldId="825"/>
            <ac:picMk id="2" creationId="{368EABB4-BC67-FDB4-B1D5-585DD66D1B88}"/>
          </ac:picMkLst>
        </pc:picChg>
        <pc:picChg chg="mod">
          <ac:chgData name="Alejandro Castro Valdés" userId="6c232ce4-a6eb-467e-895d-381994625a8f" providerId="ADAL" clId="{27DD071D-0AA6-4315-B8FB-8D0B38606403}" dt="2024-04-23T10:42:00.311" v="463" actId="1076"/>
          <ac:picMkLst>
            <pc:docMk/>
            <pc:sldMk cId="1875564080" sldId="825"/>
            <ac:picMk id="12" creationId="{AD12DE46-1867-4D08-9337-816BA2A1D212}"/>
          </ac:picMkLst>
        </pc:picChg>
        <pc:picChg chg="del mod topLvl">
          <ac:chgData name="Alejandro Castro Valdés" userId="6c232ce4-a6eb-467e-895d-381994625a8f" providerId="ADAL" clId="{27DD071D-0AA6-4315-B8FB-8D0B38606403}" dt="2024-04-23T10:41:20.323" v="448" actId="478"/>
          <ac:picMkLst>
            <pc:docMk/>
            <pc:sldMk cId="1875564080" sldId="825"/>
            <ac:picMk id="32" creationId="{8C60AF4C-6D5C-56AC-8F98-6131ED72B751}"/>
          </ac:picMkLst>
        </pc:picChg>
        <pc:cxnChg chg="add del mod">
          <ac:chgData name="Alejandro Castro Valdés" userId="6c232ce4-a6eb-467e-895d-381994625a8f" providerId="ADAL" clId="{27DD071D-0AA6-4315-B8FB-8D0B38606403}" dt="2024-04-23T10:39:53.978" v="352" actId="478"/>
          <ac:cxnSpMkLst>
            <pc:docMk/>
            <pc:sldMk cId="1875564080" sldId="825"/>
            <ac:cxnSpMk id="30" creationId="{64DA33C9-B61F-06B0-2E84-882F66E1EEDA}"/>
          </ac:cxnSpMkLst>
        </pc:cxnChg>
      </pc:sldChg>
      <pc:sldChg chg="modSp add mod">
        <pc:chgData name="Alejandro Castro Valdés" userId="6c232ce4-a6eb-467e-895d-381994625a8f" providerId="ADAL" clId="{27DD071D-0AA6-4315-B8FB-8D0B38606403}" dt="2024-04-23T11:53:44.967" v="624" actId="207"/>
        <pc:sldMkLst>
          <pc:docMk/>
          <pc:sldMk cId="2519480200" sldId="826"/>
        </pc:sldMkLst>
        <pc:spChg chg="mod">
          <ac:chgData name="Alejandro Castro Valdés" userId="6c232ce4-a6eb-467e-895d-381994625a8f" providerId="ADAL" clId="{27DD071D-0AA6-4315-B8FB-8D0B38606403}" dt="2024-04-23T11:53:44.967" v="624" actId="207"/>
          <ac:spMkLst>
            <pc:docMk/>
            <pc:sldMk cId="2519480200" sldId="826"/>
            <ac:spMk id="33" creationId="{E0940478-A4A7-EB10-8BA1-EF825B80F912}"/>
          </ac:spMkLst>
        </pc:spChg>
        <pc:picChg chg="mod">
          <ac:chgData name="Alejandro Castro Valdés" userId="6c232ce4-a6eb-467e-895d-381994625a8f" providerId="ADAL" clId="{27DD071D-0AA6-4315-B8FB-8D0B38606403}" dt="2024-04-23T10:43:59.456" v="475" actId="1076"/>
          <ac:picMkLst>
            <pc:docMk/>
            <pc:sldMk cId="2519480200" sldId="826"/>
            <ac:picMk id="2" creationId="{368EABB4-BC67-FDB4-B1D5-585DD66D1B88}"/>
          </ac:picMkLst>
        </pc:picChg>
      </pc:sldChg>
      <pc:sldChg chg="addSp delSp modSp add mod ord">
        <pc:chgData name="Alejandro Castro Valdés" userId="6c232ce4-a6eb-467e-895d-381994625a8f" providerId="ADAL" clId="{27DD071D-0AA6-4315-B8FB-8D0B38606403}" dt="2024-04-23T10:51:04.533" v="572" actId="166"/>
        <pc:sldMkLst>
          <pc:docMk/>
          <pc:sldMk cId="3548367926" sldId="827"/>
        </pc:sldMkLst>
        <pc:spChg chg="ord">
          <ac:chgData name="Alejandro Castro Valdés" userId="6c232ce4-a6eb-467e-895d-381994625a8f" providerId="ADAL" clId="{27DD071D-0AA6-4315-B8FB-8D0B38606403}" dt="2024-04-23T10:51:04.533" v="572" actId="166"/>
          <ac:spMkLst>
            <pc:docMk/>
            <pc:sldMk cId="3548367926" sldId="827"/>
            <ac:spMk id="3" creationId="{C2BC261C-217B-44A1-854E-88703A72734A}"/>
          </ac:spMkLst>
        </pc:spChg>
        <pc:spChg chg="ord">
          <ac:chgData name="Alejandro Castro Valdés" userId="6c232ce4-a6eb-467e-895d-381994625a8f" providerId="ADAL" clId="{27DD071D-0AA6-4315-B8FB-8D0B38606403}" dt="2024-04-23T10:51:04.533" v="572" actId="166"/>
          <ac:spMkLst>
            <pc:docMk/>
            <pc:sldMk cId="3548367926" sldId="827"/>
            <ac:spMk id="4" creationId="{83FE300A-D12B-4D5D-B2B6-136C25374711}"/>
          </ac:spMkLst>
        </pc:spChg>
        <pc:spChg chg="mod">
          <ac:chgData name="Alejandro Castro Valdés" userId="6c232ce4-a6eb-467e-895d-381994625a8f" providerId="ADAL" clId="{27DD071D-0AA6-4315-B8FB-8D0B38606403}" dt="2024-04-23T10:48:39.278" v="552"/>
          <ac:spMkLst>
            <pc:docMk/>
            <pc:sldMk cId="3548367926" sldId="827"/>
            <ac:spMk id="8" creationId="{570C6650-B91F-538B-EEEE-6653008A22A3}"/>
          </ac:spMkLst>
        </pc:spChg>
        <pc:spChg chg="mod ord">
          <ac:chgData name="Alejandro Castro Valdés" userId="6c232ce4-a6eb-467e-895d-381994625a8f" providerId="ADAL" clId="{27DD071D-0AA6-4315-B8FB-8D0B38606403}" dt="2024-04-23T10:51:04.533" v="572" actId="166"/>
          <ac:spMkLst>
            <pc:docMk/>
            <pc:sldMk cId="3548367926" sldId="827"/>
            <ac:spMk id="11" creationId="{B2206B6E-E82B-4E03-B928-6FC6E43710D6}"/>
          </ac:spMkLst>
        </pc:spChg>
        <pc:spChg chg="mod">
          <ac:chgData name="Alejandro Castro Valdés" userId="6c232ce4-a6eb-467e-895d-381994625a8f" providerId="ADAL" clId="{27DD071D-0AA6-4315-B8FB-8D0B38606403}" dt="2024-04-23T10:48:39.278" v="552"/>
          <ac:spMkLst>
            <pc:docMk/>
            <pc:sldMk cId="3548367926" sldId="827"/>
            <ac:spMk id="15" creationId="{62C8E2F0-CE07-20B6-D446-703E81C95AE0}"/>
          </ac:spMkLst>
        </pc:spChg>
        <pc:spChg chg="add mod">
          <ac:chgData name="Alejandro Castro Valdés" userId="6c232ce4-a6eb-467e-895d-381994625a8f" providerId="ADAL" clId="{27DD071D-0AA6-4315-B8FB-8D0B38606403}" dt="2024-04-23T10:48:39.278" v="552"/>
          <ac:spMkLst>
            <pc:docMk/>
            <pc:sldMk cId="3548367926" sldId="827"/>
            <ac:spMk id="16" creationId="{83C43866-5533-3735-FDDC-F686B2C6FECE}"/>
          </ac:spMkLst>
        </pc:spChg>
        <pc:spChg chg="add mod">
          <ac:chgData name="Alejandro Castro Valdés" userId="6c232ce4-a6eb-467e-895d-381994625a8f" providerId="ADAL" clId="{27DD071D-0AA6-4315-B8FB-8D0B38606403}" dt="2024-04-23T10:50:57.214" v="571" actId="1035"/>
          <ac:spMkLst>
            <pc:docMk/>
            <pc:sldMk cId="3548367926" sldId="827"/>
            <ac:spMk id="18" creationId="{E0585375-ECF0-6B58-11BC-75B1D0F145EF}"/>
          </ac:spMkLst>
        </pc:spChg>
        <pc:spChg chg="mod">
          <ac:chgData name="Alejandro Castro Valdés" userId="6c232ce4-a6eb-467e-895d-381994625a8f" providerId="ADAL" clId="{27DD071D-0AA6-4315-B8FB-8D0B38606403}" dt="2024-04-23T10:48:39.278" v="552"/>
          <ac:spMkLst>
            <pc:docMk/>
            <pc:sldMk cId="3548367926" sldId="827"/>
            <ac:spMk id="21" creationId="{C94F4AA2-828A-2DEA-BF2C-6023FB491015}"/>
          </ac:spMkLst>
        </pc:spChg>
        <pc:spChg chg="del">
          <ac:chgData name="Alejandro Castro Valdés" userId="6c232ce4-a6eb-467e-895d-381994625a8f" providerId="ADAL" clId="{27DD071D-0AA6-4315-B8FB-8D0B38606403}" dt="2024-04-23T10:48:11.664" v="532" actId="478"/>
          <ac:spMkLst>
            <pc:docMk/>
            <pc:sldMk cId="3548367926" sldId="827"/>
            <ac:spMk id="33" creationId="{E0940478-A4A7-EB10-8BA1-EF825B80F912}"/>
          </ac:spMkLst>
        </pc:spChg>
        <pc:grpChg chg="add mod">
          <ac:chgData name="Alejandro Castro Valdés" userId="6c232ce4-a6eb-467e-895d-381994625a8f" providerId="ADAL" clId="{27DD071D-0AA6-4315-B8FB-8D0B38606403}" dt="2024-04-23T10:48:39.278" v="552"/>
          <ac:grpSpMkLst>
            <pc:docMk/>
            <pc:sldMk cId="3548367926" sldId="827"/>
            <ac:grpSpMk id="6" creationId="{9AE236D4-15BF-8D47-A7F1-F22C5642D30E}"/>
          </ac:grpSpMkLst>
        </pc:grpChg>
        <pc:grpChg chg="add mod">
          <ac:chgData name="Alejandro Castro Valdés" userId="6c232ce4-a6eb-467e-895d-381994625a8f" providerId="ADAL" clId="{27DD071D-0AA6-4315-B8FB-8D0B38606403}" dt="2024-04-23T10:48:39.278" v="552"/>
          <ac:grpSpMkLst>
            <pc:docMk/>
            <pc:sldMk cId="3548367926" sldId="827"/>
            <ac:grpSpMk id="9" creationId="{2D50E2F5-3D9D-2210-D836-6AB3D8312EB3}"/>
          </ac:grpSpMkLst>
        </pc:grpChg>
        <pc:grpChg chg="ord">
          <ac:chgData name="Alejandro Castro Valdés" userId="6c232ce4-a6eb-467e-895d-381994625a8f" providerId="ADAL" clId="{27DD071D-0AA6-4315-B8FB-8D0B38606403}" dt="2024-04-23T10:51:04.533" v="572" actId="166"/>
          <ac:grpSpMkLst>
            <pc:docMk/>
            <pc:sldMk cId="3548367926" sldId="827"/>
            <ac:grpSpMk id="14" creationId="{24AD82C4-FDE1-4710-863C-74BA7B15FD93}"/>
          </ac:grpSpMkLst>
        </pc:grpChg>
        <pc:grpChg chg="add mod">
          <ac:chgData name="Alejandro Castro Valdés" userId="6c232ce4-a6eb-467e-895d-381994625a8f" providerId="ADAL" clId="{27DD071D-0AA6-4315-B8FB-8D0B38606403}" dt="2024-04-23T10:48:39.278" v="552"/>
          <ac:grpSpMkLst>
            <pc:docMk/>
            <pc:sldMk cId="3548367926" sldId="827"/>
            <ac:grpSpMk id="19" creationId="{2917AC4C-20F8-2A78-A2C8-E7ED099BDCEA}"/>
          </ac:grpSpMkLst>
        </pc:grpChg>
        <pc:picChg chg="del">
          <ac:chgData name="Alejandro Castro Valdés" userId="6c232ce4-a6eb-467e-895d-381994625a8f" providerId="ADAL" clId="{27DD071D-0AA6-4315-B8FB-8D0B38606403}" dt="2024-04-23T10:48:10.264" v="531" actId="478"/>
          <ac:picMkLst>
            <pc:docMk/>
            <pc:sldMk cId="3548367926" sldId="827"/>
            <ac:picMk id="2" creationId="{368EABB4-BC67-FDB4-B1D5-585DD66D1B88}"/>
          </ac:picMkLst>
        </pc:picChg>
        <pc:picChg chg="mod">
          <ac:chgData name="Alejandro Castro Valdés" userId="6c232ce4-a6eb-467e-895d-381994625a8f" providerId="ADAL" clId="{27DD071D-0AA6-4315-B8FB-8D0B38606403}" dt="2024-04-23T10:48:39.278" v="552"/>
          <ac:picMkLst>
            <pc:docMk/>
            <pc:sldMk cId="3548367926" sldId="827"/>
            <ac:picMk id="7" creationId="{F034322F-125F-3D93-03FB-11D5752D5161}"/>
          </ac:picMkLst>
        </pc:picChg>
        <pc:picChg chg="mod">
          <ac:chgData name="Alejandro Castro Valdés" userId="6c232ce4-a6eb-467e-895d-381994625a8f" providerId="ADAL" clId="{27DD071D-0AA6-4315-B8FB-8D0B38606403}" dt="2024-04-23T10:48:39.278" v="552"/>
          <ac:picMkLst>
            <pc:docMk/>
            <pc:sldMk cId="3548367926" sldId="827"/>
            <ac:picMk id="10" creationId="{65AE1312-F15C-FCA8-44CA-178B900BC0BC}"/>
          </ac:picMkLst>
        </pc:picChg>
        <pc:picChg chg="add mod">
          <ac:chgData name="Alejandro Castro Valdés" userId="6c232ce4-a6eb-467e-895d-381994625a8f" providerId="ADAL" clId="{27DD071D-0AA6-4315-B8FB-8D0B38606403}" dt="2024-04-23T10:48:39.278" v="552"/>
          <ac:picMkLst>
            <pc:docMk/>
            <pc:sldMk cId="3548367926" sldId="827"/>
            <ac:picMk id="17" creationId="{6ECABBDF-7BF7-446D-79FF-0BB79FF9FE30}"/>
          </ac:picMkLst>
        </pc:picChg>
        <pc:picChg chg="mod">
          <ac:chgData name="Alejandro Castro Valdés" userId="6c232ce4-a6eb-467e-895d-381994625a8f" providerId="ADAL" clId="{27DD071D-0AA6-4315-B8FB-8D0B38606403}" dt="2024-04-23T10:48:39.278" v="552"/>
          <ac:picMkLst>
            <pc:docMk/>
            <pc:sldMk cId="3548367926" sldId="827"/>
            <ac:picMk id="20" creationId="{E1BFE187-D77C-BFAE-9E88-9D4D824BC58B}"/>
          </ac:picMkLst>
        </pc:picChg>
        <pc:picChg chg="add mod">
          <ac:chgData name="Alejandro Castro Valdés" userId="6c232ce4-a6eb-467e-895d-381994625a8f" providerId="ADAL" clId="{27DD071D-0AA6-4315-B8FB-8D0B38606403}" dt="2024-04-23T10:49:14.024" v="553"/>
          <ac:picMkLst>
            <pc:docMk/>
            <pc:sldMk cId="3548367926" sldId="827"/>
            <ac:picMk id="22" creationId="{02D2812B-4F4E-FBC1-38DA-0B652F8C4A85}"/>
          </ac:picMkLst>
        </pc:picChg>
        <pc:picChg chg="add mod">
          <ac:chgData name="Alejandro Castro Valdés" userId="6c232ce4-a6eb-467e-895d-381994625a8f" providerId="ADAL" clId="{27DD071D-0AA6-4315-B8FB-8D0B38606403}" dt="2024-04-23T10:49:14.024" v="553"/>
          <ac:picMkLst>
            <pc:docMk/>
            <pc:sldMk cId="3548367926" sldId="827"/>
            <ac:picMk id="23" creationId="{35A6F03B-77F8-0592-24AF-1662DF2979FB}"/>
          </ac:picMkLst>
        </pc:picChg>
        <pc:picChg chg="add mod">
          <ac:chgData name="Alejandro Castro Valdés" userId="6c232ce4-a6eb-467e-895d-381994625a8f" providerId="ADAL" clId="{27DD071D-0AA6-4315-B8FB-8D0B38606403}" dt="2024-04-23T10:49:14.024" v="553"/>
          <ac:picMkLst>
            <pc:docMk/>
            <pc:sldMk cId="3548367926" sldId="827"/>
            <ac:picMk id="24" creationId="{DAA7E996-2134-6975-C97B-81F1B4F3AA35}"/>
          </ac:picMkLst>
        </pc:picChg>
        <pc:picChg chg="add mod">
          <ac:chgData name="Alejandro Castro Valdés" userId="6c232ce4-a6eb-467e-895d-381994625a8f" providerId="ADAL" clId="{27DD071D-0AA6-4315-B8FB-8D0B38606403}" dt="2024-04-23T10:50:57.214" v="571" actId="1035"/>
          <ac:picMkLst>
            <pc:docMk/>
            <pc:sldMk cId="3548367926" sldId="827"/>
            <ac:picMk id="25" creationId="{F3643DC1-1F82-417D-5272-B134FA9F7254}"/>
          </ac:picMkLst>
        </pc:picChg>
      </pc:sldChg>
      <pc:sldChg chg="add del">
        <pc:chgData name="Alejandro Castro Valdés" userId="6c232ce4-a6eb-467e-895d-381994625a8f" providerId="ADAL" clId="{27DD071D-0AA6-4315-B8FB-8D0B38606403}" dt="2024-04-23T10:56:47.289" v="588" actId="47"/>
        <pc:sldMkLst>
          <pc:docMk/>
          <pc:sldMk cId="1887212854" sldId="828"/>
        </pc:sldMkLst>
      </pc:sldChg>
      <pc:sldMasterChg chg="delSldLayout">
        <pc:chgData name="Alejandro Castro Valdés" userId="6c232ce4-a6eb-467e-895d-381994625a8f" providerId="ADAL" clId="{27DD071D-0AA6-4315-B8FB-8D0B38606403}" dt="2024-04-23T11:00:21.692" v="598" actId="47"/>
        <pc:sldMasterMkLst>
          <pc:docMk/>
          <pc:sldMasterMk cId="333248010" sldId="2147483718"/>
        </pc:sldMasterMkLst>
        <pc:sldLayoutChg chg="del">
          <pc:chgData name="Alejandro Castro Valdés" userId="6c232ce4-a6eb-467e-895d-381994625a8f" providerId="ADAL" clId="{27DD071D-0AA6-4315-B8FB-8D0B38606403}" dt="2024-04-23T11:00:21.692" v="598" actId="47"/>
          <pc:sldLayoutMkLst>
            <pc:docMk/>
            <pc:sldMasterMk cId="333248010" sldId="2147483718"/>
            <pc:sldLayoutMk cId="1652897327" sldId="214748373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0E7FD-7133-476E-B9CA-6C23D89E207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0FA31-CFFE-490F-B8EC-DD15AA6DE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3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0FA31-CFFE-490F-B8EC-DD15AA6DE8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1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0FA31-CFFE-490F-B8EC-DD15AA6DE8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7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0FA31-CFFE-490F-B8EC-DD15AA6DE8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7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0FA31-CFFE-490F-B8EC-DD15AA6DE8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6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0FA31-CFFE-490F-B8EC-DD15AA6DE8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3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18AD0-5990-4D62-BF7A-B8DA4BBD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A2CA-4DD5-452D-BDDE-B7F3800CAFC0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79BFC-40FF-4330-B297-BE9B4863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91397-25DD-4D2D-9EF5-8EE2DBD2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7E63-3C96-4106-947A-A01A7369C2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73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4D97-B4B4-40A0-8B2F-F914E3F5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8CBCA-52CE-4F3E-85E6-ADA25CDF7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73092-0375-4615-9AC0-50B7F522B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D6B27-E82D-4365-A923-FB41C205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524F-4189-48B5-BC4A-EA255F8F3020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DF00D-1C0E-4F86-AB3A-1451242B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C2643-148D-4C09-8863-C85A97D8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6464-8BF6-4908-906B-F4816451E8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38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7DBEE-A491-468A-AC24-45A2B855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258" y="365125"/>
            <a:ext cx="876854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75F5C-875E-4B8A-A4A7-A719D0F4A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B2D26-EB91-44EA-8789-E55CC2AE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524F-4189-48B5-BC4A-EA255F8F3020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9D375-FF4E-4219-917A-FA6C12EB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96A99-51C3-41BD-9B57-26668C60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6464-8BF6-4908-906B-F4816451E8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52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B34751-5891-4190-BEA9-E5BCD5D90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B4B00-A520-4E40-AB21-E5FE0234B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CB70B-68C0-4819-BBCB-52B3BE1F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524F-4189-48B5-BC4A-EA255F8F3020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86E3D-E4FA-479B-9584-1B425F2A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45F2D-7613-472F-9497-CF326A8A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6464-8BF6-4908-906B-F4816451E8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521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247478-CA3A-4572-A0C3-342857422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053848" cy="8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32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2B7491-933D-4CDE-87FA-D5A9AEC2CA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26" y="220230"/>
            <a:ext cx="4053848" cy="8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64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1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00A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070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61EABB-BB38-401A-BAB7-5EFE597408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1789" y="1136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94EDAD-9204-487B-8882-497269488E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053848" cy="8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8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1F8E8A-9AF1-41BF-9E41-70F501278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1118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5FCDC2-F68B-45E7-BB4C-BF4FA4AFF1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87" y="248680"/>
            <a:ext cx="3907544" cy="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08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A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A523A3-D3E2-4E61-AA52-7427A0539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9" y="0"/>
            <a:ext cx="1726105" cy="162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5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4804-C649-4198-B12A-0A2DE6F8A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7EC2C-B12F-4CF3-90A7-A0E9E71C7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2FD94-844E-4A9A-BF30-118C2F67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524F-4189-48B5-BC4A-EA255F8F3020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E6A60-A8A5-4191-8640-71A9F0D8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FBF2E-6A62-4801-8A01-798E44C7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6464-8BF6-4908-906B-F4816451E8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19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A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A523A3-D3E2-4E61-AA52-7427A0539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9" y="0"/>
            <a:ext cx="1726105" cy="1622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99F66C-1928-4D59-80A3-D3ED479CB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4"/>
            <a:ext cx="12186238" cy="684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42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155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37C34-C97B-4CA8-9CE6-9B5CB40D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94181-FD4E-41DD-9A63-0CF54030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825215-9AC4-4369-B6A0-3E441E8F47EB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5A410-4505-4BFC-B2FB-0C2F6CF0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39772-E9A4-40B8-83E6-76939CC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883AB-B9A7-4EF8-94E7-DF5D224D471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72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2B8E84-A4F8-4059-892D-B409CEBBF0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825215-9AC4-4369-B6A0-3E441E8F47EB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5F43F-6112-4357-8055-29BC1613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DE7B0-C3B3-4EE5-883D-F1DF3936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883AB-B9A7-4EF8-94E7-DF5D224D471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284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378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874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1C44B4-3620-49B4-A11E-369D34C92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36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051B9E-6019-4866-97DC-B8F7469AD7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5405131" cy="8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96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1C44B4-3620-49B4-A11E-369D34C92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36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9CDDF1-3F13-4D1A-BD73-B4675C5BCF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65" y="332657"/>
            <a:ext cx="5210059" cy="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50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A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718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0A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2DF963-F00A-4F3A-B28E-A49A6648B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80712" b="82558"/>
          <a:stretch/>
        </p:blipFill>
        <p:spPr>
          <a:xfrm>
            <a:off x="719403" y="897"/>
            <a:ext cx="1632181" cy="11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6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8DBF-2F93-42C6-814F-1B924237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258" y="365125"/>
            <a:ext cx="876854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63789-ED73-4238-8C6A-C9B11993B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3B25A-76F5-4A59-BC33-57842D2F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524F-4189-48B5-BC4A-EA255F8F3020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571DC-BACC-482E-A0BF-4773333D0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A9F0D-7B54-4A94-BDDC-17A1EA98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6464-8BF6-4908-906B-F4816451E8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67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806F6-FA58-4C22-8E3E-34BB63F0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0BDDE-F5DC-4BED-BD5B-56B617825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75EAB-F59F-4DD1-9A04-C29291CC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524F-4189-48B5-BC4A-EA255F8F3020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5FDF-48EA-4917-8E4D-C9115FEA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9E450-D019-4A84-B98D-62CD5A0D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6464-8BF6-4908-906B-F4816451E8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68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6F9E-6453-4C1B-977E-16B17B81B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44" y="365125"/>
            <a:ext cx="877685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95028-9B5D-4FA6-865F-AF3C247C3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D7682-0D2F-436B-A6F2-3313FB375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1337E-04C1-491F-8284-ADED878C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524F-4189-48B5-BC4A-EA255F8F3020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49AC0-4906-4D97-817B-A954D0DF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711E9-2CBF-47B9-8417-4AA0AD05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6464-8BF6-4908-906B-F4816451E8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87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B3FF0-F44C-4401-9C47-1260110E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506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DE649-6372-4CC9-9373-364965644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1F104-E807-42FB-AD2C-921093B98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185471-976A-45E4-970D-9D85C2CDB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A1D99-B7EC-4060-90F3-6E304AF5B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C01051-658F-438E-8128-97D20FFD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524F-4189-48B5-BC4A-EA255F8F3020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04954-41BF-488B-B162-300DC8B1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CD209D-34B2-448F-9E21-2E46C089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6464-8BF6-4908-906B-F4816451E8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28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C28C-651C-42FA-B085-3433B9C6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134" y="365125"/>
            <a:ext cx="871866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123DA-8972-434C-B41F-10039250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524F-4189-48B5-BC4A-EA255F8F3020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5D9CB1-AB93-497F-9DDA-D82CA33F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CA1FD-8A95-4650-AC8C-4360F8F6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6464-8BF6-4908-906B-F4816451E8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58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01C335-6CDB-4EB6-B4BB-6C19CD18E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524F-4189-48B5-BC4A-EA255F8F3020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D11A8-F434-447D-B922-8139CDA6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4F048-4363-434C-BB4C-7B3ABE30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6464-8BF6-4908-906B-F4816451E8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59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03F3E-1501-40EE-A2C9-DECB86B5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C42BC-7C00-4EED-9E39-1669382C4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5371B-B9E8-44D6-8B2A-838165306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D63B5-E3E5-45DC-809E-34C2576D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524F-4189-48B5-BC4A-EA255F8F3020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16E13-1C9A-4067-9C53-077FD63C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8B9DD-6C81-4DA2-BCE9-F150A2F6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6464-8BF6-4908-906B-F4816451E8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0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ED1AE-DA7F-4314-A65B-1191C82F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1E7CB-EF56-47F1-877A-1859D3245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44550-26B6-4A32-BCCB-CB22EAA22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A2CA-4DD5-452D-BDDE-B7F3800CAFC0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DCAB6-8554-47B1-8B5B-5EB528908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7C91E-9655-4AEA-977E-88C85DB95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7E63-3C96-4106-947A-A01A7369C246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70ED06-A373-415A-9F39-681B2A0FBA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284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83D9FF-A7CB-4687-9924-471AAA379ADF}"/>
              </a:ext>
            </a:extLst>
          </p:cNvPr>
          <p:cNvSpPr txBox="1"/>
          <p:nvPr userDrawn="1"/>
        </p:nvSpPr>
        <p:spPr>
          <a:xfrm>
            <a:off x="6416209" y="1689100"/>
            <a:ext cx="43887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400" dirty="0">
              <a:solidFill>
                <a:schemeClr val="bg1"/>
              </a:solidFill>
              <a:latin typeface="Quicksand" panose="00000500000000000000" pitchFamily="2" charset="0"/>
            </a:endParaRPr>
          </a:p>
          <a:p>
            <a:endParaRPr lang="es-ES" sz="4400" dirty="0">
              <a:solidFill>
                <a:schemeClr val="bg1"/>
              </a:solidFill>
              <a:latin typeface="Quicks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8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D237AF-DFF5-4246-A757-AD74F981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62" y="290477"/>
            <a:ext cx="9170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69363-23BB-4125-8997-D38156D6C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6163"/>
            <a:ext cx="10515600" cy="443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661D-6D68-4F09-A796-66AE12D4D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D524F-4189-48B5-BC4A-EA255F8F3020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0BA0A-8400-410C-9655-3288C6407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B83EB-E882-4469-BE4D-DC8F8282E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86464-8BF6-4908-906B-F4816451E862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E417C1-A9BC-40D3-884A-59600FE69FB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9" y="0"/>
            <a:ext cx="1726105" cy="162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5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A0D8"/>
          </a:solidFill>
          <a:latin typeface="Quicksand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0D8"/>
        </a:buClr>
        <a:buFont typeface="Arial" panose="020B0604020202020204" pitchFamily="34" charset="0"/>
        <a:buChar char="•"/>
        <a:defRPr sz="28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D8"/>
        </a:buClr>
        <a:buFont typeface="Arial" panose="020B0604020202020204" pitchFamily="34" charset="0"/>
        <a:buChar char="•"/>
        <a:defRPr sz="24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D8"/>
        </a:buClr>
        <a:buFont typeface="Arial" panose="020B0604020202020204" pitchFamily="34" charset="0"/>
        <a:buChar char="•"/>
        <a:defRPr sz="20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D8"/>
        </a:buClr>
        <a:buFont typeface="Arial" panose="020B0604020202020204" pitchFamily="34" charset="0"/>
        <a:buChar char="•"/>
        <a:defRPr sz="18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D8"/>
        </a:buClr>
        <a:buFont typeface="Arial" panose="020B0604020202020204" pitchFamily="34" charset="0"/>
        <a:buChar char="•"/>
        <a:defRPr sz="18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803390-4CEB-462D-AFCA-5CB16D75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1E05F-4FD8-4CF6-8327-BCADB206F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EE5D8-B025-4733-8861-F2680088C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98533-E453-48A9-BDA9-C0EBBC527048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1E1AB-D0B7-49A6-9652-9BE4A9E1A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587E5-43F9-4617-8AB4-2C8497E07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651-AAA6-4D21-9A30-05D434CDA4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6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A0D8"/>
          </a:solidFill>
          <a:latin typeface="Quicksand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0D8"/>
        </a:buClr>
        <a:buFont typeface="Arial" panose="020B0604020202020204" pitchFamily="34" charset="0"/>
        <a:buChar char="•"/>
        <a:defRPr sz="28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D8"/>
        </a:buClr>
        <a:buFont typeface="Arial" panose="020B0604020202020204" pitchFamily="34" charset="0"/>
        <a:buChar char="•"/>
        <a:defRPr sz="24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D8"/>
        </a:buClr>
        <a:buFont typeface="Arial" panose="020B0604020202020204" pitchFamily="34" charset="0"/>
        <a:buChar char="•"/>
        <a:defRPr sz="20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D8"/>
        </a:buClr>
        <a:buFont typeface="Arial" panose="020B0604020202020204" pitchFamily="34" charset="0"/>
        <a:buChar char="•"/>
        <a:defRPr sz="18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D8"/>
        </a:buClr>
        <a:buFont typeface="Arial" panose="020B0604020202020204" pitchFamily="34" charset="0"/>
        <a:buChar char="•"/>
        <a:defRPr sz="18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803390-4CEB-462D-AFCA-5CB16D75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1E05F-4FD8-4CF6-8327-BCADB206F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EE5D8-B025-4733-8861-F2680088C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98533-E453-48A9-BDA9-C0EBBC527048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1E1AB-D0B7-49A6-9652-9BE4A9E1A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587E5-43F9-4617-8AB4-2C8497E07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651-AAA6-4D21-9A30-05D434CDA4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4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A0D8"/>
          </a:solidFill>
          <a:latin typeface="Quicksand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0D8"/>
        </a:buClr>
        <a:buFont typeface="Arial" panose="020B0604020202020204" pitchFamily="34" charset="0"/>
        <a:buChar char="•"/>
        <a:defRPr sz="28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D8"/>
        </a:buClr>
        <a:buFont typeface="Arial" panose="020B0604020202020204" pitchFamily="34" charset="0"/>
        <a:buChar char="•"/>
        <a:defRPr sz="24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D8"/>
        </a:buClr>
        <a:buFont typeface="Arial" panose="020B0604020202020204" pitchFamily="34" charset="0"/>
        <a:buChar char="•"/>
        <a:defRPr sz="20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D8"/>
        </a:buClr>
        <a:buFont typeface="Arial" panose="020B0604020202020204" pitchFamily="34" charset="0"/>
        <a:buChar char="•"/>
        <a:defRPr sz="18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0D8"/>
        </a:buClr>
        <a:buFont typeface="Arial" panose="020B0604020202020204" pitchFamily="34" charset="0"/>
        <a:buChar char="•"/>
        <a:defRPr sz="18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AA50D3-3CAF-4008-945D-B202F4902C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248E2C-BC02-45B6-A943-3C563249693F}"/>
              </a:ext>
            </a:extLst>
          </p:cNvPr>
          <p:cNvSpPr/>
          <p:nvPr userDrawn="1"/>
        </p:nvSpPr>
        <p:spPr>
          <a:xfrm>
            <a:off x="0" y="5175092"/>
            <a:ext cx="12192000" cy="1325563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DCFA40-AE07-457D-BD1C-BA50A90E98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33" y="0"/>
            <a:ext cx="1554351" cy="1542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90331C-A0BB-4796-BD5D-8EF8817260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8348"/>
            <a:ext cx="5589108" cy="14145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4DF028-BB4F-41E9-9572-C59F9156E85D}"/>
              </a:ext>
            </a:extLst>
          </p:cNvPr>
          <p:cNvSpPr txBox="1"/>
          <p:nvPr userDrawn="1"/>
        </p:nvSpPr>
        <p:spPr>
          <a:xfrm>
            <a:off x="9327502" y="6492875"/>
            <a:ext cx="354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www.proactivanet.com</a:t>
            </a:r>
          </a:p>
        </p:txBody>
      </p:sp>
    </p:spTree>
    <p:extLst>
      <p:ext uri="{BB962C8B-B14F-4D97-AF65-F5344CB8AC3E}">
        <p14:creationId xmlns:p14="http://schemas.microsoft.com/office/powerpoint/2010/main" val="310844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A0D8"/>
          </a:solidFill>
          <a:latin typeface="Quicksand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8888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58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5.png"/><Relationship Id="rId7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15.png"/><Relationship Id="rId4" Type="http://schemas.openxmlformats.org/officeDocument/2006/relationships/image" Target="../media/image3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BC261C-217B-44A1-854E-88703A72734A}"/>
              </a:ext>
            </a:extLst>
          </p:cNvPr>
          <p:cNvSpPr/>
          <p:nvPr/>
        </p:nvSpPr>
        <p:spPr>
          <a:xfrm>
            <a:off x="-68055" y="0"/>
            <a:ext cx="3996240" cy="6858000"/>
          </a:xfrm>
          <a:prstGeom prst="rect">
            <a:avLst/>
          </a:prstGeom>
          <a:solidFill>
            <a:srgbClr val="313250"/>
          </a:solidFill>
          <a:ln>
            <a:solidFill>
              <a:srgbClr val="313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3FE300A-D12B-4D5D-B2B6-136C25374711}"/>
              </a:ext>
            </a:extLst>
          </p:cNvPr>
          <p:cNvSpPr/>
          <p:nvPr/>
        </p:nvSpPr>
        <p:spPr>
          <a:xfrm rot="5400000">
            <a:off x="3669081" y="3163258"/>
            <a:ext cx="982007" cy="469266"/>
          </a:xfrm>
          <a:prstGeom prst="triangle">
            <a:avLst/>
          </a:prstGeom>
          <a:solidFill>
            <a:srgbClr val="31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DE71A0-DEBF-4BF5-8158-5420D4AF8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2" y="5775650"/>
            <a:ext cx="3420826" cy="573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2BFD07-F8B8-42E9-BA7F-0FE9AD3A1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72" y="4206857"/>
            <a:ext cx="1727153" cy="138517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429711-5EE9-4427-93DA-6CA42378270B}"/>
              </a:ext>
            </a:extLst>
          </p:cNvPr>
          <p:cNvSpPr txBox="1">
            <a:spLocks/>
          </p:cNvSpPr>
          <p:nvPr/>
        </p:nvSpPr>
        <p:spPr>
          <a:xfrm>
            <a:off x="4166647" y="1520217"/>
            <a:ext cx="7683152" cy="3087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313250"/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MCCE &amp; Proactivanet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0A45D4-E522-4961-B1DC-DD377E3E9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84" y="3531931"/>
            <a:ext cx="8161364" cy="47744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78829F6-73DA-4216-91E6-23666B486E2C}"/>
              </a:ext>
            </a:extLst>
          </p:cNvPr>
          <p:cNvGrpSpPr/>
          <p:nvPr/>
        </p:nvGrpSpPr>
        <p:grpSpPr>
          <a:xfrm>
            <a:off x="0" y="234538"/>
            <a:ext cx="3829584" cy="883668"/>
            <a:chOff x="0" y="234538"/>
            <a:chExt cx="3829584" cy="88366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904BAA-AE6E-4634-AF18-04B9F902C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95220"/>
              <a:ext cx="3829584" cy="78115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C66C0C3-ECB8-4F3F-AFA3-52DBDF17A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66178" y="234538"/>
              <a:ext cx="522880" cy="883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425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7C9694-0BD0-44DC-915B-EF561315B21A}"/>
              </a:ext>
            </a:extLst>
          </p:cNvPr>
          <p:cNvSpPr txBox="1">
            <a:spLocks/>
          </p:cNvSpPr>
          <p:nvPr/>
        </p:nvSpPr>
        <p:spPr>
          <a:xfrm>
            <a:off x="7468735" y="1896200"/>
            <a:ext cx="4358987" cy="170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Quicksand" panose="00000500000000000000" pitchFamily="2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2800" b="1" dirty="0">
                <a:solidFill>
                  <a:srgbClr val="3132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Alejandro Castro</a:t>
            </a:r>
            <a:br>
              <a:rPr lang="es-ES" sz="2800" dirty="0">
                <a:solidFill>
                  <a:srgbClr val="3132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rgbClr val="3132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de Producto de Proactivanet</a:t>
            </a:r>
            <a:br>
              <a:rPr lang="es-ES" sz="2000" dirty="0">
                <a:solidFill>
                  <a:srgbClr val="3132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rgbClr val="3132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alejandro.castro@proactivanet.com</a:t>
            </a:r>
            <a:endParaRPr lang="es-ES" sz="2800" b="1" dirty="0">
              <a:solidFill>
                <a:srgbClr val="3132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6D12E4-1C9D-4689-8D77-89791A16220F}"/>
              </a:ext>
            </a:extLst>
          </p:cNvPr>
          <p:cNvGrpSpPr/>
          <p:nvPr/>
        </p:nvGrpSpPr>
        <p:grpSpPr>
          <a:xfrm>
            <a:off x="0" y="4040554"/>
            <a:ext cx="12192000" cy="2817446"/>
            <a:chOff x="0" y="4581128"/>
            <a:chExt cx="9144000" cy="22768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950496-97F9-446C-8AEB-45958E9CDDBB}"/>
                </a:ext>
              </a:extLst>
            </p:cNvPr>
            <p:cNvSpPr/>
            <p:nvPr/>
          </p:nvSpPr>
          <p:spPr>
            <a:xfrm>
              <a:off x="0" y="4581128"/>
              <a:ext cx="9144000" cy="1872208"/>
            </a:xfrm>
            <a:prstGeom prst="rect">
              <a:avLst/>
            </a:prstGeom>
            <a:solidFill>
              <a:srgbClr val="2A2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BD8FD6-D6BA-48F6-8932-2D2778A04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20272" y="4695016"/>
              <a:ext cx="1668562" cy="166856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CC3E77-1EB4-4909-9A59-5BB3A4E97CD7}"/>
                </a:ext>
              </a:extLst>
            </p:cNvPr>
            <p:cNvSpPr txBox="1"/>
            <p:nvPr/>
          </p:nvSpPr>
          <p:spPr>
            <a:xfrm>
              <a:off x="179512" y="5057487"/>
              <a:ext cx="4188967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900"/>
                </a:spcAft>
                <a:defRPr/>
              </a:pPr>
              <a:br>
                <a:rPr lang="es-ES" b="1" dirty="0">
                  <a:solidFill>
                    <a:prstClr val="white"/>
                  </a:solidFill>
                  <a:latin typeface="Quicksand" panose="00000500000000000000" pitchFamily="2" charset="0"/>
                </a:rPr>
              </a:br>
              <a:r>
                <a:rPr lang="es-ES" sz="2000" b="1" dirty="0">
                  <a:solidFill>
                    <a:prstClr val="white"/>
                  </a:solidFill>
                  <a:latin typeface="Quicksand" panose="00000500000000000000" pitchFamily="2" charset="0"/>
                </a:rPr>
                <a:t>¿Qué dicen nuestros clientes?</a:t>
              </a:r>
            </a:p>
            <a:p>
              <a:pPr marL="1438275">
                <a:spcAft>
                  <a:spcPts val="300"/>
                </a:spcAft>
                <a:defRPr/>
              </a:pPr>
              <a:r>
                <a:rPr lang="es-ES" sz="1400" dirty="0">
                  <a:solidFill>
                    <a:prstClr val="white"/>
                  </a:solidFill>
                  <a:latin typeface="Quicksand" panose="00000500000000000000" pitchFamily="2" charset="0"/>
                </a:rPr>
                <a:t>100% recomendada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es-ES" sz="1400" dirty="0">
                  <a:solidFill>
                    <a:prstClr val="white"/>
                  </a:solidFill>
                  <a:latin typeface="Quicksand" panose="00000500000000000000" pitchFamily="2" charset="0"/>
                </a:rPr>
                <a:t>Categoría Herramientas IT Service Management</a:t>
              </a: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F7B43773-1449-43D5-AD04-F30907849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1268" y="4725144"/>
              <a:ext cx="2381488" cy="549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AE73B9-7DF2-4357-9815-F2CD65070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512" y="5608574"/>
              <a:ext cx="1128795" cy="23226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97B8B2-C1C1-4264-B69D-25003BF7A626}"/>
                </a:ext>
              </a:extLst>
            </p:cNvPr>
            <p:cNvSpPr/>
            <p:nvPr/>
          </p:nvSpPr>
          <p:spPr>
            <a:xfrm>
              <a:off x="0" y="6453335"/>
              <a:ext cx="9144000" cy="404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00A0D8"/>
                  </a:solidFill>
                  <a:latin typeface="Quicksand" panose="00000500000000000000" pitchFamily="2" charset="0"/>
                </a:rPr>
                <a:t>www.proactivanet.com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BD87B05-F784-490D-A90F-71A822C1D7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1" r="6174"/>
          <a:stretch/>
        </p:blipFill>
        <p:spPr>
          <a:xfrm>
            <a:off x="10305710" y="67894"/>
            <a:ext cx="1752039" cy="1365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D44195-1970-4772-8650-8430AC5756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762"/>
            <a:ext cx="4020606" cy="73875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CA72C87-FE4C-4F30-8246-DAD7585F8090}"/>
              </a:ext>
            </a:extLst>
          </p:cNvPr>
          <p:cNvCxnSpPr/>
          <p:nvPr/>
        </p:nvCxnSpPr>
        <p:spPr>
          <a:xfrm>
            <a:off x="7128594" y="1819469"/>
            <a:ext cx="0" cy="1782147"/>
          </a:xfrm>
          <a:prstGeom prst="line">
            <a:avLst/>
          </a:prstGeom>
          <a:ln w="25400">
            <a:solidFill>
              <a:srgbClr val="3132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Mando Conjunto del ciberespacio (MCCE) - EMAD">
            <a:extLst>
              <a:ext uri="{FF2B5EF4-FFF2-40B4-BE49-F238E27FC236}">
                <a16:creationId xmlns:a16="http://schemas.microsoft.com/office/drawing/2014/main" id="{EA21F8B9-F292-4949-8700-588EA1D75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6" y="1307207"/>
            <a:ext cx="1299790" cy="219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C4FF98E-E9B3-43FA-BE70-374832FE97D9}"/>
              </a:ext>
            </a:extLst>
          </p:cNvPr>
          <p:cNvSpPr txBox="1">
            <a:spLocks/>
          </p:cNvSpPr>
          <p:nvPr/>
        </p:nvSpPr>
        <p:spPr>
          <a:xfrm>
            <a:off x="1836541" y="1519375"/>
            <a:ext cx="5632194" cy="1743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3200" b="1" dirty="0">
                <a:solidFill>
                  <a:srgbClr val="3132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MCCE</a:t>
            </a:r>
            <a:endParaRPr lang="en-US" sz="2800" b="1" dirty="0">
              <a:solidFill>
                <a:srgbClr val="3132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>
                <a:solidFill>
                  <a:srgbClr val="3132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Mando Conjunto del </a:t>
            </a:r>
            <a:r>
              <a:rPr lang="en-US" sz="2400" dirty="0" err="1">
                <a:solidFill>
                  <a:srgbClr val="3132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Ciberespacio</a:t>
            </a:r>
            <a:endParaRPr lang="en-US" sz="2400" dirty="0">
              <a:solidFill>
                <a:srgbClr val="3132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F5306F-E887-4CE4-AE3A-12C0011AD9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41" y="2962592"/>
            <a:ext cx="5091338" cy="29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5300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 picture containing outdoor, person, grass, man&#10;&#10;Description automatically generated">
            <a:extLst>
              <a:ext uri="{FF2B5EF4-FFF2-40B4-BE49-F238E27FC236}">
                <a16:creationId xmlns:a16="http://schemas.microsoft.com/office/drawing/2014/main" id="{5D81F26B-E837-413B-BEA7-E6835185C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 bwMode="auto">
          <a:xfrm>
            <a:off x="30480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BC261C-217B-44A1-854E-88703A72734A}"/>
              </a:ext>
            </a:extLst>
          </p:cNvPr>
          <p:cNvSpPr/>
          <p:nvPr/>
        </p:nvSpPr>
        <p:spPr>
          <a:xfrm>
            <a:off x="-68055" y="0"/>
            <a:ext cx="3996240" cy="6858000"/>
          </a:xfrm>
          <a:prstGeom prst="rect">
            <a:avLst/>
          </a:prstGeom>
          <a:solidFill>
            <a:srgbClr val="313250"/>
          </a:solidFill>
          <a:ln>
            <a:solidFill>
              <a:srgbClr val="313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3FE300A-D12B-4D5D-B2B6-136C25374711}"/>
              </a:ext>
            </a:extLst>
          </p:cNvPr>
          <p:cNvSpPr/>
          <p:nvPr/>
        </p:nvSpPr>
        <p:spPr>
          <a:xfrm rot="5400000">
            <a:off x="3669081" y="3163258"/>
            <a:ext cx="982007" cy="469266"/>
          </a:xfrm>
          <a:prstGeom prst="triangle">
            <a:avLst/>
          </a:prstGeom>
          <a:solidFill>
            <a:srgbClr val="31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DE71A0-DEBF-4BF5-8158-5420D4AF8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2" y="5775650"/>
            <a:ext cx="3420826" cy="573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2BFD07-F8B8-42E9-BA7F-0FE9AD3A1B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72" y="4206857"/>
            <a:ext cx="1727153" cy="13851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4AD82C4-FDE1-4710-863C-74BA7B15FD93}"/>
              </a:ext>
            </a:extLst>
          </p:cNvPr>
          <p:cNvGrpSpPr/>
          <p:nvPr/>
        </p:nvGrpSpPr>
        <p:grpSpPr>
          <a:xfrm>
            <a:off x="0" y="234538"/>
            <a:ext cx="3829584" cy="883668"/>
            <a:chOff x="0" y="234538"/>
            <a:chExt cx="3829584" cy="8836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06384D-6421-45C1-BC41-9D4306041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95220"/>
              <a:ext cx="3829584" cy="78115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463A48-6C5C-41C4-BE84-133E7F73F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66178" y="234538"/>
              <a:ext cx="522880" cy="88366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776E97F-21FF-4C36-BC96-06D6C0CAB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141" y="1414529"/>
            <a:ext cx="7253351" cy="348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2841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BC261C-217B-44A1-854E-88703A72734A}"/>
              </a:ext>
            </a:extLst>
          </p:cNvPr>
          <p:cNvSpPr/>
          <p:nvPr/>
        </p:nvSpPr>
        <p:spPr>
          <a:xfrm>
            <a:off x="-68055" y="0"/>
            <a:ext cx="3996240" cy="6858000"/>
          </a:xfrm>
          <a:prstGeom prst="rect">
            <a:avLst/>
          </a:prstGeom>
          <a:solidFill>
            <a:srgbClr val="313250"/>
          </a:solidFill>
          <a:ln>
            <a:solidFill>
              <a:srgbClr val="313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AD82C4-FDE1-4710-863C-74BA7B15FD93}"/>
              </a:ext>
            </a:extLst>
          </p:cNvPr>
          <p:cNvGrpSpPr/>
          <p:nvPr/>
        </p:nvGrpSpPr>
        <p:grpSpPr>
          <a:xfrm>
            <a:off x="0" y="234538"/>
            <a:ext cx="3829584" cy="883668"/>
            <a:chOff x="0" y="234538"/>
            <a:chExt cx="3829584" cy="8836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06384D-6421-45C1-BC41-9D4306041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5220"/>
              <a:ext cx="3829584" cy="78115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463A48-6C5C-41C4-BE84-133E7F73F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6178" y="234538"/>
              <a:ext cx="522880" cy="883668"/>
            </a:xfrm>
            <a:prstGeom prst="rect">
              <a:avLst/>
            </a:prstGeom>
          </p:spPr>
        </p:pic>
      </p:grpSp>
      <p:sp>
        <p:nvSpPr>
          <p:cNvPr id="15" name="Title 3">
            <a:extLst>
              <a:ext uri="{FF2B5EF4-FFF2-40B4-BE49-F238E27FC236}">
                <a16:creationId xmlns:a16="http://schemas.microsoft.com/office/drawing/2014/main" id="{AD529654-024E-4AE3-8282-E92E07B41D58}"/>
              </a:ext>
            </a:extLst>
          </p:cNvPr>
          <p:cNvSpPr txBox="1">
            <a:spLocks/>
          </p:cNvSpPr>
          <p:nvPr/>
        </p:nvSpPr>
        <p:spPr>
          <a:xfrm>
            <a:off x="56561" y="2766219"/>
            <a:ext cx="3773023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A0D8"/>
                </a:solidFill>
                <a:latin typeface="Quicksand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solidFill>
                  <a:schemeClr val="bg1"/>
                </a:solidFill>
                <a:cs typeface="Arial" panose="020B0604020202020204" pitchFamily="34" charset="0"/>
              </a:rPr>
              <a:t>Pero antes, 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cs typeface="Arial" panose="020B0604020202020204" pitchFamily="34" charset="0"/>
              </a:rPr>
              <a:t>¿quiénes somos?</a:t>
            </a:r>
            <a:endParaRPr lang="en-US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DC75E3B0-3446-49F7-ADB3-6C3085934D0C}"/>
              </a:ext>
            </a:extLst>
          </p:cNvPr>
          <p:cNvSpPr txBox="1">
            <a:spLocks/>
          </p:cNvSpPr>
          <p:nvPr/>
        </p:nvSpPr>
        <p:spPr>
          <a:xfrm>
            <a:off x="5425000" y="143356"/>
            <a:ext cx="68516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A0D8"/>
                </a:solidFill>
                <a:latin typeface="Quicksand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The parent company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CB0C3B-7BEE-41B3-A4FE-6D57EC33A146}"/>
              </a:ext>
            </a:extLst>
          </p:cNvPr>
          <p:cNvGrpSpPr/>
          <p:nvPr/>
        </p:nvGrpSpPr>
        <p:grpSpPr>
          <a:xfrm>
            <a:off x="6097971" y="311465"/>
            <a:ext cx="3302949" cy="995258"/>
            <a:chOff x="2679109" y="332199"/>
            <a:chExt cx="3302949" cy="9952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0ADD9D-EC5C-4EED-B140-A235428EA7A5}"/>
                </a:ext>
              </a:extLst>
            </p:cNvPr>
            <p:cNvSpPr txBox="1"/>
            <p:nvPr/>
          </p:nvSpPr>
          <p:spPr>
            <a:xfrm>
              <a:off x="3321974" y="373350"/>
              <a:ext cx="23701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defRPr/>
              </a:pPr>
              <a:endParaRPr lang="en-US" sz="2800" b="1" kern="0" dirty="0">
                <a:solidFill>
                  <a:srgbClr val="06A1C7"/>
                </a:solidFill>
                <a:latin typeface="Quicksand" panose="00000500000000000000" pitchFamily="2" charset="0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  <a:defRPr/>
              </a:pPr>
              <a:r>
                <a:rPr lang="en-US" sz="2800" kern="0" dirty="0" err="1">
                  <a:solidFill>
                    <a:srgbClr val="00A2E1"/>
                  </a:solidFill>
                  <a:latin typeface="Quicksand" panose="00000500000000000000" pitchFamily="2" charset="0"/>
                  <a:cs typeface="Arial"/>
                  <a:sym typeface="Arial"/>
                </a:rPr>
                <a:t>fabricante</a:t>
              </a:r>
              <a:endParaRPr lang="en-US" sz="2800" kern="0" dirty="0">
                <a:solidFill>
                  <a:srgbClr val="00A2E1"/>
                </a:solidFill>
                <a:latin typeface="Quicksand" panose="00000500000000000000" pitchFamily="2" charset="0"/>
                <a:cs typeface="Arial"/>
                <a:sym typeface="Arial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B767B0A-6436-4678-980F-679B686BC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109" y="332199"/>
              <a:ext cx="3302949" cy="690391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E01776B-0C1D-43D6-9447-02FAD98A73A9}"/>
              </a:ext>
            </a:extLst>
          </p:cNvPr>
          <p:cNvSpPr txBox="1"/>
          <p:nvPr/>
        </p:nvSpPr>
        <p:spPr>
          <a:xfrm>
            <a:off x="3959258" y="5034151"/>
            <a:ext cx="8232741" cy="156966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rIns="180000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Quicksand" panose="00000500000000000000" pitchFamily="2" charset="0"/>
              </a:rPr>
              <a:t>Nos </a:t>
            </a:r>
            <a:r>
              <a:rPr lang="en-GB" sz="2400" dirty="0" err="1">
                <a:solidFill>
                  <a:prstClr val="black"/>
                </a:solidFill>
                <a:latin typeface="Quicksand" panose="00000500000000000000" pitchFamily="2" charset="0"/>
              </a:rPr>
              <a:t>hemos</a:t>
            </a:r>
            <a:r>
              <a:rPr lang="en-GB" sz="2400" dirty="0">
                <a:solidFill>
                  <a:prstClr val="black"/>
                </a:solidFill>
                <a:latin typeface="Quicksand" panose="00000500000000000000" pitchFamily="2" charset="0"/>
              </a:rPr>
              <a:t> auto-</a:t>
            </a:r>
            <a:r>
              <a:rPr lang="en-GB" sz="2400" dirty="0" err="1">
                <a:solidFill>
                  <a:prstClr val="black"/>
                </a:solidFill>
                <a:latin typeface="Quicksand" panose="00000500000000000000" pitchFamily="2" charset="0"/>
              </a:rPr>
              <a:t>impuesto</a:t>
            </a:r>
            <a:r>
              <a:rPr lang="en-GB" sz="2400" dirty="0">
                <a:solidFill>
                  <a:prstClr val="black"/>
                </a:solidFill>
                <a:latin typeface="Quicksand" panose="00000500000000000000" pitchFamily="2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Quicksand" panose="00000500000000000000" pitchFamily="2" charset="0"/>
              </a:rPr>
              <a:t>el</a:t>
            </a:r>
            <a:r>
              <a:rPr lang="en-GB" sz="2400" dirty="0">
                <a:solidFill>
                  <a:prstClr val="black"/>
                </a:solidFill>
                <a:latin typeface="Quicksand" panose="00000500000000000000" pitchFamily="2" charset="0"/>
              </a:rPr>
              <a:t> </a:t>
            </a:r>
            <a:r>
              <a:rPr lang="en-GB" sz="2400" b="1" dirty="0" err="1">
                <a:solidFill>
                  <a:srgbClr val="313250"/>
                </a:solidFill>
                <a:latin typeface="Quicksand" panose="00000500000000000000" pitchFamily="2" charset="0"/>
              </a:rPr>
              <a:t>objetivo</a:t>
            </a:r>
            <a:r>
              <a:rPr lang="en-GB" sz="2400" b="1" dirty="0">
                <a:solidFill>
                  <a:srgbClr val="313250"/>
                </a:solidFill>
                <a:latin typeface="Quicksand" panose="00000500000000000000" pitchFamily="2" charset="0"/>
              </a:rPr>
              <a:t> de </a:t>
            </a:r>
            <a:r>
              <a:rPr lang="en-GB" sz="2400" b="1" dirty="0" err="1">
                <a:solidFill>
                  <a:srgbClr val="313250"/>
                </a:solidFill>
                <a:latin typeface="Quicksand" panose="00000500000000000000" pitchFamily="2" charset="0"/>
              </a:rPr>
              <a:t>ayudar</a:t>
            </a:r>
            <a:r>
              <a:rPr lang="en-GB" sz="2400" b="1" dirty="0">
                <a:solidFill>
                  <a:srgbClr val="313250"/>
                </a:solidFill>
                <a:latin typeface="Quicksand" panose="00000500000000000000" pitchFamily="2" charset="0"/>
              </a:rPr>
              <a:t> a las FFAA </a:t>
            </a:r>
            <a:r>
              <a:rPr lang="en-GB" sz="2400" b="1" dirty="0" err="1">
                <a:solidFill>
                  <a:srgbClr val="313250"/>
                </a:solidFill>
                <a:latin typeface="Quicksand" panose="00000500000000000000" pitchFamily="2" charset="0"/>
              </a:rPr>
              <a:t>Españolas</a:t>
            </a:r>
            <a:r>
              <a:rPr lang="en-GB" sz="2400" b="1" dirty="0">
                <a:solidFill>
                  <a:srgbClr val="313250"/>
                </a:solidFill>
                <a:latin typeface="Quicksand" panose="00000500000000000000" pitchFamily="2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Quicksand" panose="00000500000000000000" pitchFamily="2" charset="0"/>
              </a:rPr>
              <a:t>y </a:t>
            </a:r>
            <a:r>
              <a:rPr lang="en-GB" sz="2400" dirty="0" err="1">
                <a:solidFill>
                  <a:prstClr val="black"/>
                </a:solidFill>
                <a:latin typeface="Quicksand" panose="00000500000000000000" pitchFamily="2" charset="0"/>
              </a:rPr>
              <a:t>otros</a:t>
            </a:r>
            <a:r>
              <a:rPr lang="en-GB" sz="2400" dirty="0">
                <a:solidFill>
                  <a:prstClr val="black"/>
                </a:solidFill>
                <a:latin typeface="Quicksand" panose="00000500000000000000" pitchFamily="2" charset="0"/>
              </a:rPr>
              <a:t> paises </a:t>
            </a:r>
            <a:r>
              <a:rPr lang="en-GB" sz="2400" dirty="0" err="1">
                <a:solidFill>
                  <a:prstClr val="black"/>
                </a:solidFill>
                <a:latin typeface="Quicksand" panose="00000500000000000000" pitchFamily="2" charset="0"/>
              </a:rPr>
              <a:t>aliados</a:t>
            </a:r>
            <a:r>
              <a:rPr lang="en-GB" sz="2400" dirty="0">
                <a:solidFill>
                  <a:prstClr val="black"/>
                </a:solidFill>
                <a:latin typeface="Quicksand" panose="00000500000000000000" pitchFamily="2" charset="0"/>
              </a:rPr>
              <a:t> a </a:t>
            </a:r>
            <a:r>
              <a:rPr lang="en-GB" sz="2400" dirty="0" err="1">
                <a:solidFill>
                  <a:prstClr val="black"/>
                </a:solidFill>
                <a:latin typeface="Quicksand" panose="00000500000000000000" pitchFamily="2" charset="0"/>
              </a:rPr>
              <a:t>implantar</a:t>
            </a:r>
            <a:r>
              <a:rPr lang="en-GB" sz="2400" dirty="0">
                <a:solidFill>
                  <a:prstClr val="black"/>
                </a:solidFill>
                <a:latin typeface="Quicksand" panose="00000500000000000000" pitchFamily="2" charset="0"/>
              </a:rPr>
              <a:t> de </a:t>
            </a:r>
            <a:r>
              <a:rPr lang="en-GB" sz="2400" dirty="0" err="1">
                <a:solidFill>
                  <a:prstClr val="black"/>
                </a:solidFill>
                <a:latin typeface="Quicksand" panose="00000500000000000000" pitchFamily="2" charset="0"/>
              </a:rPr>
              <a:t>manera</a:t>
            </a:r>
            <a:r>
              <a:rPr lang="en-GB" sz="2400" dirty="0">
                <a:solidFill>
                  <a:prstClr val="black"/>
                </a:solidFill>
                <a:latin typeface="Quicksand" panose="00000500000000000000" pitchFamily="2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Quicksand" panose="00000500000000000000" pitchFamily="2" charset="0"/>
              </a:rPr>
              <a:t>eficiente</a:t>
            </a:r>
            <a:r>
              <a:rPr lang="en-GB" sz="2400" dirty="0">
                <a:solidFill>
                  <a:prstClr val="black"/>
                </a:solidFill>
                <a:latin typeface="Quicksand" panose="00000500000000000000" pitchFamily="2" charset="0"/>
              </a:rPr>
              <a:t> el </a:t>
            </a:r>
            <a:r>
              <a:rPr lang="en-GB" sz="2400" dirty="0" err="1">
                <a:solidFill>
                  <a:prstClr val="black"/>
                </a:solidFill>
                <a:latin typeface="Quicksand" panose="00000500000000000000" pitchFamily="2" charset="0"/>
              </a:rPr>
              <a:t>servicio</a:t>
            </a:r>
            <a:r>
              <a:rPr lang="en-GB" sz="2400" dirty="0">
                <a:solidFill>
                  <a:prstClr val="black"/>
                </a:solidFill>
                <a:latin typeface="Quicksand" panose="00000500000000000000" pitchFamily="2" charset="0"/>
              </a:rPr>
              <a:t> </a:t>
            </a:r>
            <a:r>
              <a:rPr lang="en-GB" sz="2400" b="1" dirty="0">
                <a:solidFill>
                  <a:srgbClr val="313250"/>
                </a:solidFill>
                <a:latin typeface="Quicksand" panose="00000500000000000000" pitchFamily="2" charset="0"/>
              </a:rPr>
              <a:t>SMC</a:t>
            </a:r>
            <a:r>
              <a:rPr lang="en-GB" sz="2400" dirty="0">
                <a:solidFill>
                  <a:prstClr val="black"/>
                </a:solidFill>
                <a:latin typeface="Quicksand" panose="00000500000000000000" pitchFamily="2" charset="0"/>
              </a:rPr>
              <a:t> (Service Management and Control) </a:t>
            </a:r>
            <a:r>
              <a:rPr lang="en-GB" sz="2400" dirty="0" err="1">
                <a:solidFill>
                  <a:prstClr val="black"/>
                </a:solidFill>
                <a:latin typeface="Quicksand" panose="00000500000000000000" pitchFamily="2" charset="0"/>
              </a:rPr>
              <a:t>conforme</a:t>
            </a:r>
            <a:r>
              <a:rPr lang="en-GB" sz="2400" dirty="0">
                <a:solidFill>
                  <a:prstClr val="black"/>
                </a:solidFill>
                <a:latin typeface="Quicksand" panose="00000500000000000000" pitchFamily="2" charset="0"/>
              </a:rPr>
              <a:t> a la </a:t>
            </a:r>
            <a:r>
              <a:rPr lang="en-GB" sz="2400" dirty="0" err="1">
                <a:solidFill>
                  <a:prstClr val="black"/>
                </a:solidFill>
                <a:latin typeface="Quicksand" panose="00000500000000000000" pitchFamily="2" charset="0"/>
              </a:rPr>
              <a:t>especificación</a:t>
            </a:r>
            <a:r>
              <a:rPr lang="en-GB" sz="2400" dirty="0">
                <a:solidFill>
                  <a:prstClr val="black"/>
                </a:solidFill>
                <a:latin typeface="Quicksand" panose="00000500000000000000" pitchFamily="2" charset="0"/>
              </a:rPr>
              <a:t> </a:t>
            </a:r>
            <a:r>
              <a:rPr lang="en-GB" sz="2400" b="1" dirty="0">
                <a:solidFill>
                  <a:srgbClr val="313250"/>
                </a:solidFill>
                <a:latin typeface="Quicksand" panose="00000500000000000000" pitchFamily="2" charset="0"/>
              </a:rPr>
              <a:t>FMN</a:t>
            </a:r>
            <a:r>
              <a:rPr lang="en-GB" sz="2400" b="1" dirty="0">
                <a:solidFill>
                  <a:srgbClr val="00A0D8"/>
                </a:solidFill>
                <a:latin typeface="Quicksand" panose="00000500000000000000" pitchFamily="2" charset="0"/>
              </a:rPr>
              <a:t> </a:t>
            </a:r>
          </a:p>
        </p:txBody>
      </p:sp>
      <p:pic>
        <p:nvPicPr>
          <p:cNvPr id="19" name="foto molinón">
            <a:extLst>
              <a:ext uri="{FF2B5EF4-FFF2-40B4-BE49-F238E27FC236}">
                <a16:creationId xmlns:a16="http://schemas.microsoft.com/office/drawing/2014/main" id="{A43599A4-6551-447F-9040-8510B60946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</a:blip>
          <a:srcRect t="11073"/>
          <a:stretch/>
        </p:blipFill>
        <p:spPr>
          <a:xfrm>
            <a:off x="3996906" y="1534185"/>
            <a:ext cx="8050205" cy="3311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388E13-0943-4406-A0E1-A0B333E3A1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203" r="17941"/>
          <a:stretch/>
        </p:blipFill>
        <p:spPr>
          <a:xfrm>
            <a:off x="4234548" y="376137"/>
            <a:ext cx="1148344" cy="88820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39A4C5A-FAF0-4C48-BC9D-044140A3B9E6}"/>
              </a:ext>
            </a:extLst>
          </p:cNvPr>
          <p:cNvSpPr/>
          <p:nvPr/>
        </p:nvSpPr>
        <p:spPr>
          <a:xfrm>
            <a:off x="10350824" y="352616"/>
            <a:ext cx="1380526" cy="864096"/>
          </a:xfrm>
          <a:prstGeom prst="rect">
            <a:avLst/>
          </a:prstGeom>
          <a:solidFill>
            <a:srgbClr val="313250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Quicksand" panose="00000500000000000000" pitchFamily="2" charset="0"/>
              </a:rPr>
              <a:t>±115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Quicksand" panose="00000500000000000000" pitchFamily="2" charset="0"/>
              </a:rPr>
              <a:t>empleados</a:t>
            </a:r>
            <a:endParaRPr lang="es-ES" sz="1600" dirty="0">
              <a:solidFill>
                <a:schemeClr val="bg1"/>
              </a:solidFill>
              <a:latin typeface="Quicksand" panose="000005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318C7C-5C98-4890-909D-5F9903C1DC63}"/>
              </a:ext>
            </a:extLst>
          </p:cNvPr>
          <p:cNvSpPr/>
          <p:nvPr/>
        </p:nvSpPr>
        <p:spPr>
          <a:xfrm>
            <a:off x="10350824" y="1410602"/>
            <a:ext cx="1380526" cy="864096"/>
          </a:xfrm>
          <a:prstGeom prst="rect">
            <a:avLst/>
          </a:prstGeom>
          <a:solidFill>
            <a:srgbClr val="313250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Quicksand" panose="00000500000000000000" pitchFamily="2" charset="0"/>
              </a:rPr>
              <a:t>+25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Quicksand" panose="00000500000000000000" pitchFamily="2" charset="0"/>
              </a:rPr>
              <a:t>años</a:t>
            </a:r>
            <a:endParaRPr lang="es-ES" sz="1600" dirty="0">
              <a:solidFill>
                <a:schemeClr val="bg1"/>
              </a:solidFill>
              <a:latin typeface="Quicksand" panose="000005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E81A32-AD77-4ABB-86AA-1A2E0C30E9B6}"/>
              </a:ext>
            </a:extLst>
          </p:cNvPr>
          <p:cNvSpPr/>
          <p:nvPr/>
        </p:nvSpPr>
        <p:spPr>
          <a:xfrm>
            <a:off x="10350824" y="3528792"/>
            <a:ext cx="1380526" cy="864096"/>
          </a:xfrm>
          <a:prstGeom prst="rect">
            <a:avLst/>
          </a:prstGeom>
          <a:solidFill>
            <a:srgbClr val="313250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Quicksand" panose="00000500000000000000" pitchFamily="2" charset="0"/>
              </a:rPr>
              <a:t>+400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Quicksand" panose="00000500000000000000" pitchFamily="2" charset="0"/>
              </a:rPr>
              <a:t>clientes</a:t>
            </a:r>
            <a:endParaRPr lang="es-ES" sz="1600" dirty="0">
              <a:solidFill>
                <a:schemeClr val="bg1"/>
              </a:solidFill>
              <a:latin typeface="Quicksand" panose="000005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1B446D-D048-4A86-90B2-AB97D8EEB0A8}"/>
              </a:ext>
            </a:extLst>
          </p:cNvPr>
          <p:cNvSpPr/>
          <p:nvPr/>
        </p:nvSpPr>
        <p:spPr>
          <a:xfrm>
            <a:off x="10350824" y="2471304"/>
            <a:ext cx="1380526" cy="864096"/>
          </a:xfrm>
          <a:prstGeom prst="rect">
            <a:avLst/>
          </a:prstGeom>
          <a:solidFill>
            <a:srgbClr val="313250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Quicksand" panose="00000500000000000000" pitchFamily="2" charset="0"/>
              </a:rPr>
              <a:t>5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Quicksand" panose="00000500000000000000" pitchFamily="2" charset="0"/>
              </a:rPr>
              <a:t>países</a:t>
            </a:r>
            <a:endParaRPr lang="es-ES" sz="1600" dirty="0">
              <a:solidFill>
                <a:schemeClr val="bg1"/>
              </a:solidFill>
              <a:latin typeface="Quicks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3474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BC261C-217B-44A1-854E-88703A72734A}"/>
              </a:ext>
            </a:extLst>
          </p:cNvPr>
          <p:cNvSpPr/>
          <p:nvPr/>
        </p:nvSpPr>
        <p:spPr>
          <a:xfrm>
            <a:off x="-68055" y="0"/>
            <a:ext cx="3996240" cy="6858000"/>
          </a:xfrm>
          <a:prstGeom prst="rect">
            <a:avLst/>
          </a:prstGeom>
          <a:solidFill>
            <a:srgbClr val="313250"/>
          </a:solidFill>
          <a:ln>
            <a:solidFill>
              <a:srgbClr val="313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3FE300A-D12B-4D5D-B2B6-136C25374711}"/>
              </a:ext>
            </a:extLst>
          </p:cNvPr>
          <p:cNvSpPr/>
          <p:nvPr/>
        </p:nvSpPr>
        <p:spPr>
          <a:xfrm rot="5400000">
            <a:off x="3669081" y="3163258"/>
            <a:ext cx="982007" cy="469266"/>
          </a:xfrm>
          <a:prstGeom prst="triangle">
            <a:avLst/>
          </a:prstGeom>
          <a:solidFill>
            <a:srgbClr val="31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AD82C4-FDE1-4710-863C-74BA7B15FD93}"/>
              </a:ext>
            </a:extLst>
          </p:cNvPr>
          <p:cNvGrpSpPr/>
          <p:nvPr/>
        </p:nvGrpSpPr>
        <p:grpSpPr>
          <a:xfrm>
            <a:off x="0" y="234538"/>
            <a:ext cx="3829584" cy="883668"/>
            <a:chOff x="0" y="234538"/>
            <a:chExt cx="3829584" cy="8836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06384D-6421-45C1-BC41-9D4306041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95220"/>
              <a:ext cx="3829584" cy="78115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463A48-6C5C-41C4-BE84-133E7F73F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6178" y="234538"/>
              <a:ext cx="522880" cy="883668"/>
            </a:xfrm>
            <a:prstGeom prst="rect">
              <a:avLst/>
            </a:prstGeom>
          </p:spPr>
        </p:pic>
      </p:grpSp>
      <p:pic>
        <p:nvPicPr>
          <p:cNvPr id="1026" name="Picture 2" descr="hoja ruta1">
            <a:extLst>
              <a:ext uri="{FF2B5EF4-FFF2-40B4-BE49-F238E27FC236}">
                <a16:creationId xmlns:a16="http://schemas.microsoft.com/office/drawing/2014/main" id="{2F378799-A5BC-4A48-90DC-E20B4A4E4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/>
          <a:stretch/>
        </p:blipFill>
        <p:spPr bwMode="auto">
          <a:xfrm>
            <a:off x="4344583" y="1076379"/>
            <a:ext cx="7838467" cy="58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F9737-F8EF-4A86-AF6F-EC4FB2FF95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762"/>
            <a:ext cx="4020606" cy="738756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E590C68-CFE1-4E25-AACE-86755A921084}"/>
              </a:ext>
            </a:extLst>
          </p:cNvPr>
          <p:cNvSpPr txBox="1">
            <a:spLocks noChangeArrowheads="1"/>
          </p:cNvSpPr>
          <p:nvPr/>
        </p:nvSpPr>
        <p:spPr bwMode="auto">
          <a:xfrm rot="20888497">
            <a:off x="4276957" y="5201550"/>
            <a:ext cx="1246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s-ES" sz="3200" b="1" dirty="0">
                <a:solidFill>
                  <a:srgbClr val="FF0000"/>
                </a:solidFill>
                <a:latin typeface="Ink Free" panose="03080402000500000000" pitchFamily="66" charset="0"/>
              </a:rPr>
              <a:t>“SP3”</a:t>
            </a:r>
            <a:endParaRPr lang="es-ES" altLang="es-ES" sz="66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2A278E8-5820-4DC4-8321-21E04B1A8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370" y="3555888"/>
            <a:ext cx="9255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s-ES" sz="3200" b="1" dirty="0">
                <a:solidFill>
                  <a:srgbClr val="FF0000"/>
                </a:solidFill>
                <a:latin typeface="Ink Free" panose="03080402000500000000" pitchFamily="66" charset="0"/>
              </a:rPr>
              <a:t>SP3</a:t>
            </a:r>
            <a:endParaRPr lang="es-ES" altLang="es-ES" sz="66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C15655B-89A2-4DAD-BC2B-0E0AA7C3A2E7}"/>
              </a:ext>
            </a:extLst>
          </p:cNvPr>
          <p:cNvSpPr txBox="1">
            <a:spLocks noChangeArrowheads="1"/>
          </p:cNvSpPr>
          <p:nvPr/>
        </p:nvSpPr>
        <p:spPr bwMode="auto">
          <a:xfrm rot="21068138">
            <a:off x="8669443" y="1952095"/>
            <a:ext cx="1822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s-ES" sz="3200" b="1" dirty="0">
                <a:solidFill>
                  <a:srgbClr val="FF0000"/>
                </a:solidFill>
                <a:latin typeface="Ink Free" panose="03080402000500000000" pitchFamily="66" charset="0"/>
              </a:rPr>
              <a:t>SP2&amp;3,…</a:t>
            </a:r>
            <a:endParaRPr lang="es-ES" altLang="es-ES" sz="66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552A909F-573C-4B85-89B1-6884E30A5D02}"/>
              </a:ext>
            </a:extLst>
          </p:cNvPr>
          <p:cNvSpPr txBox="1">
            <a:spLocks noChangeArrowheads="1"/>
          </p:cNvSpPr>
          <p:nvPr/>
        </p:nvSpPr>
        <p:spPr bwMode="auto">
          <a:xfrm rot="20645861">
            <a:off x="4436501" y="3638811"/>
            <a:ext cx="92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s-ES" sz="3200" b="1" dirty="0">
                <a:solidFill>
                  <a:srgbClr val="FF0000"/>
                </a:solidFill>
                <a:latin typeface="Ink Free" panose="03080402000500000000" pitchFamily="66" charset="0"/>
              </a:rPr>
              <a:t>SP4</a:t>
            </a:r>
            <a:endParaRPr lang="es-ES" altLang="es-ES" sz="66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828FD38E-4C14-44D1-8919-06D448343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9061" y="3555888"/>
            <a:ext cx="867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s-ES" sz="3200" b="1" dirty="0">
                <a:solidFill>
                  <a:srgbClr val="FF0000"/>
                </a:solidFill>
                <a:latin typeface="Ink Free" panose="03080402000500000000" pitchFamily="66" charset="0"/>
              </a:rPr>
              <a:t>SP5</a:t>
            </a:r>
            <a:endParaRPr lang="es-ES" altLang="es-ES" sz="66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D6B11DB-4615-4D0C-9267-C866020DBC5B}"/>
              </a:ext>
            </a:extLst>
          </p:cNvPr>
          <p:cNvSpPr txBox="1">
            <a:spLocks/>
          </p:cNvSpPr>
          <p:nvPr/>
        </p:nvSpPr>
        <p:spPr>
          <a:xfrm>
            <a:off x="111212" y="2766219"/>
            <a:ext cx="358234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A0D8"/>
                </a:solidFill>
                <a:latin typeface="Quicksand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solidFill>
                  <a:schemeClr val="bg1"/>
                </a:solidFill>
                <a:cs typeface="Arial" panose="020B0604020202020204" pitchFamily="34" charset="0"/>
              </a:rPr>
              <a:t>Proactivanet</a:t>
            </a:r>
            <a:endParaRPr lang="en-US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81F4B05E-3A9D-4470-85E0-3941A7936E18}"/>
              </a:ext>
            </a:extLst>
          </p:cNvPr>
          <p:cNvSpPr txBox="1">
            <a:spLocks noChangeArrowheads="1"/>
          </p:cNvSpPr>
          <p:nvPr/>
        </p:nvSpPr>
        <p:spPr bwMode="auto">
          <a:xfrm rot="21068138">
            <a:off x="7804616" y="1296455"/>
            <a:ext cx="968535" cy="584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s-ES" sz="3200" b="1" dirty="0">
                <a:solidFill>
                  <a:srgbClr val="FF0000"/>
                </a:solidFill>
                <a:latin typeface="Ink Free" panose="03080402000500000000" pitchFamily="66" charset="0"/>
              </a:rPr>
              <a:t>SMC</a:t>
            </a:r>
            <a:endParaRPr lang="es-ES" altLang="es-ES" sz="66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0611813-8E74-F9B3-903C-B479B474AC5D}"/>
              </a:ext>
            </a:extLst>
          </p:cNvPr>
          <p:cNvSpPr txBox="1">
            <a:spLocks noChangeArrowheads="1"/>
          </p:cNvSpPr>
          <p:nvPr/>
        </p:nvSpPr>
        <p:spPr bwMode="auto">
          <a:xfrm rot="21067562">
            <a:off x="1262474" y="3494332"/>
            <a:ext cx="280717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s-ES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NATO FMN</a:t>
            </a:r>
            <a:endParaRPr lang="es-ES" altLang="es-ES" sz="80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80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A picture containing outdoor, person, grass, man&#10;&#10;Description automatically generated">
            <a:extLst>
              <a:ext uri="{FF2B5EF4-FFF2-40B4-BE49-F238E27FC236}">
                <a16:creationId xmlns:a16="http://schemas.microsoft.com/office/drawing/2014/main" id="{AD12DE46-1867-4D08-9337-816BA2A1D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 bwMode="auto">
          <a:xfrm>
            <a:off x="30480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BC261C-217B-44A1-854E-88703A72734A}"/>
              </a:ext>
            </a:extLst>
          </p:cNvPr>
          <p:cNvSpPr/>
          <p:nvPr/>
        </p:nvSpPr>
        <p:spPr>
          <a:xfrm>
            <a:off x="-68055" y="0"/>
            <a:ext cx="3996240" cy="6858000"/>
          </a:xfrm>
          <a:prstGeom prst="rect">
            <a:avLst/>
          </a:prstGeom>
          <a:solidFill>
            <a:srgbClr val="313250"/>
          </a:solidFill>
          <a:ln>
            <a:solidFill>
              <a:srgbClr val="313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3FE300A-D12B-4D5D-B2B6-136C25374711}"/>
              </a:ext>
            </a:extLst>
          </p:cNvPr>
          <p:cNvSpPr/>
          <p:nvPr/>
        </p:nvSpPr>
        <p:spPr>
          <a:xfrm rot="5400000">
            <a:off x="3669081" y="3163258"/>
            <a:ext cx="982007" cy="469266"/>
          </a:xfrm>
          <a:prstGeom prst="triangle">
            <a:avLst/>
          </a:prstGeom>
          <a:solidFill>
            <a:srgbClr val="31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AD82C4-FDE1-4710-863C-74BA7B15FD93}"/>
              </a:ext>
            </a:extLst>
          </p:cNvPr>
          <p:cNvGrpSpPr/>
          <p:nvPr/>
        </p:nvGrpSpPr>
        <p:grpSpPr>
          <a:xfrm>
            <a:off x="0" y="234538"/>
            <a:ext cx="3829584" cy="883668"/>
            <a:chOff x="0" y="234538"/>
            <a:chExt cx="3829584" cy="8836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06384D-6421-45C1-BC41-9D4306041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95220"/>
              <a:ext cx="3829584" cy="78115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463A48-6C5C-41C4-BE84-133E7F73F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6178" y="234538"/>
              <a:ext cx="522880" cy="883668"/>
            </a:xfrm>
            <a:prstGeom prst="rect">
              <a:avLst/>
            </a:prstGeom>
          </p:spPr>
        </p:pic>
      </p:grpSp>
      <p:pic>
        <p:nvPicPr>
          <p:cNvPr id="9" name="Picture 2" descr="Federated Mission Networking - Wikipedia">
            <a:extLst>
              <a:ext uri="{FF2B5EF4-FFF2-40B4-BE49-F238E27FC236}">
                <a16:creationId xmlns:a16="http://schemas.microsoft.com/office/drawing/2014/main" id="{E891378E-5FFC-4E4B-BEF7-F36B62D23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10" y="287517"/>
            <a:ext cx="3427074" cy="130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B2206B6E-E82B-4E03-B928-6FC6E43710D6}"/>
              </a:ext>
            </a:extLst>
          </p:cNvPr>
          <p:cNvSpPr txBox="1">
            <a:spLocks/>
          </p:cNvSpPr>
          <p:nvPr/>
        </p:nvSpPr>
        <p:spPr>
          <a:xfrm>
            <a:off x="111212" y="2766219"/>
            <a:ext cx="358234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A0D8"/>
                </a:solidFill>
                <a:latin typeface="Quicksand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solidFill>
                  <a:schemeClr val="bg1"/>
                </a:solidFill>
                <a:cs typeface="Arial" panose="020B0604020202020204" pitchFamily="34" charset="0"/>
              </a:rPr>
              <a:t>RETO 1:</a:t>
            </a:r>
          </a:p>
          <a:p>
            <a:pPr algn="ctr"/>
            <a:r>
              <a:rPr lang="es-ES" sz="4000" dirty="0">
                <a:solidFill>
                  <a:schemeClr val="bg1"/>
                </a:solidFill>
                <a:cs typeface="Arial" panose="020B0604020202020204" pitchFamily="34" charset="0"/>
              </a:rPr>
              <a:t>nomenclatura</a:t>
            </a:r>
            <a:endParaRPr lang="en-US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49197A-D33E-AC30-2EF0-01E716FE9B96}"/>
              </a:ext>
            </a:extLst>
          </p:cNvPr>
          <p:cNvGrpSpPr/>
          <p:nvPr/>
        </p:nvGrpSpPr>
        <p:grpSpPr>
          <a:xfrm>
            <a:off x="5637228" y="1884718"/>
            <a:ext cx="4920793" cy="4807670"/>
            <a:chOff x="5637228" y="1884718"/>
            <a:chExt cx="4920793" cy="4807670"/>
          </a:xfrm>
          <a:solidFill>
            <a:schemeClr val="bg1"/>
          </a:solidFill>
        </p:grpSpPr>
        <p:sp>
          <p:nvSpPr>
            <p:cNvPr id="17" name="Speech Bubble: Rectangle 16">
              <a:extLst>
                <a:ext uri="{FF2B5EF4-FFF2-40B4-BE49-F238E27FC236}">
                  <a16:creationId xmlns:a16="http://schemas.microsoft.com/office/drawing/2014/main" id="{F42CE466-A3B5-717F-0A09-0646876B70AF}"/>
                </a:ext>
              </a:extLst>
            </p:cNvPr>
            <p:cNvSpPr/>
            <p:nvPr/>
          </p:nvSpPr>
          <p:spPr>
            <a:xfrm>
              <a:off x="5637228" y="1884718"/>
              <a:ext cx="4920793" cy="4807670"/>
            </a:xfrm>
            <a:prstGeom prst="wedgeRectCallout">
              <a:avLst>
                <a:gd name="adj1" fmla="val -22232"/>
                <a:gd name="adj2" fmla="val -60049"/>
              </a:avLst>
            </a:prstGeom>
            <a:grpFill/>
            <a:ln w="34925">
              <a:solidFill>
                <a:srgbClr val="0C227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F2F18FB-EF03-28EF-6AC7-226FD3F58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0750" r="11791" b="9524"/>
            <a:stretch/>
          </p:blipFill>
          <p:spPr>
            <a:xfrm>
              <a:off x="6167232" y="1994581"/>
              <a:ext cx="3912956" cy="457590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248087085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A picture containing outdoor, person, grass, man&#10;&#10;Description automatically generated">
            <a:extLst>
              <a:ext uri="{FF2B5EF4-FFF2-40B4-BE49-F238E27FC236}">
                <a16:creationId xmlns:a16="http://schemas.microsoft.com/office/drawing/2014/main" id="{AD12DE46-1867-4D08-9337-816BA2A1D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 bwMode="auto">
          <a:xfrm>
            <a:off x="30480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BC261C-217B-44A1-854E-88703A72734A}"/>
              </a:ext>
            </a:extLst>
          </p:cNvPr>
          <p:cNvSpPr/>
          <p:nvPr/>
        </p:nvSpPr>
        <p:spPr>
          <a:xfrm>
            <a:off x="-68055" y="0"/>
            <a:ext cx="3996240" cy="6858000"/>
          </a:xfrm>
          <a:prstGeom prst="rect">
            <a:avLst/>
          </a:prstGeom>
          <a:solidFill>
            <a:srgbClr val="313250"/>
          </a:solidFill>
          <a:ln>
            <a:solidFill>
              <a:srgbClr val="313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3FE300A-D12B-4D5D-B2B6-136C25374711}"/>
              </a:ext>
            </a:extLst>
          </p:cNvPr>
          <p:cNvSpPr/>
          <p:nvPr/>
        </p:nvSpPr>
        <p:spPr>
          <a:xfrm rot="5400000">
            <a:off x="3669081" y="3163258"/>
            <a:ext cx="982007" cy="469266"/>
          </a:xfrm>
          <a:prstGeom prst="triangle">
            <a:avLst/>
          </a:prstGeom>
          <a:solidFill>
            <a:srgbClr val="31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AD82C4-FDE1-4710-863C-74BA7B15FD93}"/>
              </a:ext>
            </a:extLst>
          </p:cNvPr>
          <p:cNvGrpSpPr/>
          <p:nvPr/>
        </p:nvGrpSpPr>
        <p:grpSpPr>
          <a:xfrm>
            <a:off x="0" y="234538"/>
            <a:ext cx="3829584" cy="883668"/>
            <a:chOff x="0" y="234538"/>
            <a:chExt cx="3829584" cy="8836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06384D-6421-45C1-BC41-9D4306041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95220"/>
              <a:ext cx="3829584" cy="78115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463A48-6C5C-41C4-BE84-133E7F73F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6178" y="234538"/>
              <a:ext cx="522880" cy="883668"/>
            </a:xfrm>
            <a:prstGeom prst="rect">
              <a:avLst/>
            </a:prstGeom>
          </p:spPr>
        </p:pic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B2206B6E-E82B-4E03-B928-6FC6E43710D6}"/>
              </a:ext>
            </a:extLst>
          </p:cNvPr>
          <p:cNvSpPr txBox="1">
            <a:spLocks/>
          </p:cNvSpPr>
          <p:nvPr/>
        </p:nvSpPr>
        <p:spPr>
          <a:xfrm>
            <a:off x="111212" y="2766219"/>
            <a:ext cx="358234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A0D8"/>
                </a:solidFill>
                <a:latin typeface="Quicksand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300" b="1" dirty="0">
                <a:solidFill>
                  <a:schemeClr val="bg1"/>
                </a:solidFill>
                <a:cs typeface="Arial" panose="020B0604020202020204" pitchFamily="34" charset="0"/>
              </a:rPr>
              <a:t>RETO 2:</a:t>
            </a:r>
          </a:p>
          <a:p>
            <a:pPr algn="ctr"/>
            <a:r>
              <a:rPr lang="es-ES" sz="3500" dirty="0">
                <a:solidFill>
                  <a:schemeClr val="bg1"/>
                </a:solidFill>
                <a:cs typeface="Arial" panose="020B0604020202020204" pitchFamily="34" charset="0"/>
              </a:rPr>
              <a:t>[ciber]seguridad</a:t>
            </a:r>
            <a:endParaRPr lang="en-US" sz="3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038411-6BCF-F0FD-235D-9A5060824B9C}"/>
              </a:ext>
            </a:extLst>
          </p:cNvPr>
          <p:cNvGrpSpPr/>
          <p:nvPr/>
        </p:nvGrpSpPr>
        <p:grpSpPr>
          <a:xfrm>
            <a:off x="4626617" y="806687"/>
            <a:ext cx="7086591" cy="1601633"/>
            <a:chOff x="813" y="2931"/>
            <a:chExt cx="7086591" cy="160163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DF5C03C-67C5-151C-52BC-E0BCD93BDF8A}"/>
                </a:ext>
              </a:extLst>
            </p:cNvPr>
            <p:cNvSpPr/>
            <p:nvPr/>
          </p:nvSpPr>
          <p:spPr>
            <a:xfrm>
              <a:off x="813" y="2931"/>
              <a:ext cx="7086591" cy="1601633"/>
            </a:xfrm>
            <a:prstGeom prst="roundRect">
              <a:avLst>
                <a:gd name="adj" fmla="val 10000"/>
              </a:avLst>
            </a:prstGeom>
            <a:solidFill>
              <a:srgbClr val="31325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DF200554-E80D-F9A0-5F55-E4879E65BA55}"/>
                </a:ext>
              </a:extLst>
            </p:cNvPr>
            <p:cNvSpPr txBox="1"/>
            <p:nvPr/>
          </p:nvSpPr>
          <p:spPr>
            <a:xfrm>
              <a:off x="47723" y="49841"/>
              <a:ext cx="6992771" cy="1507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800" b="1" kern="1200" dirty="0">
                  <a:latin typeface="Quicksand" panose="00000500000000000000" pitchFamily="2" charset="0"/>
                </a:rPr>
                <a:t>[ciber]seguridad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5F6A0B-A1E9-477C-1585-4A6A6308043F}"/>
              </a:ext>
            </a:extLst>
          </p:cNvPr>
          <p:cNvGrpSpPr/>
          <p:nvPr/>
        </p:nvGrpSpPr>
        <p:grpSpPr>
          <a:xfrm>
            <a:off x="4626617" y="2533916"/>
            <a:ext cx="4629180" cy="1601633"/>
            <a:chOff x="813" y="1730160"/>
            <a:chExt cx="4629180" cy="160163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42C3DF9-492A-95CC-A3FB-1E88F13800E3}"/>
                </a:ext>
              </a:extLst>
            </p:cNvPr>
            <p:cNvSpPr/>
            <p:nvPr/>
          </p:nvSpPr>
          <p:spPr>
            <a:xfrm>
              <a:off x="813" y="1730160"/>
              <a:ext cx="4629180" cy="1601633"/>
            </a:xfrm>
            <a:prstGeom prst="roundRect">
              <a:avLst>
                <a:gd name="adj" fmla="val 10000"/>
              </a:avLst>
            </a:prstGeom>
            <a:solidFill>
              <a:srgbClr val="313250">
                <a:alpha val="8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A1FBACAB-E193-A0C4-349A-5E93CBD2AC94}"/>
                </a:ext>
              </a:extLst>
            </p:cNvPr>
            <p:cNvSpPr txBox="1"/>
            <p:nvPr/>
          </p:nvSpPr>
          <p:spPr>
            <a:xfrm>
              <a:off x="47723" y="1777070"/>
              <a:ext cx="4535360" cy="1507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200" b="1" kern="1200" dirty="0">
                  <a:latin typeface="Quicksand" panose="00000500000000000000" pitchFamily="2" charset="0"/>
                </a:rPr>
                <a:t>Empresa &amp; personas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FC8BB3-2B19-5418-6AA4-11646FAED50A}"/>
              </a:ext>
            </a:extLst>
          </p:cNvPr>
          <p:cNvGrpSpPr/>
          <p:nvPr/>
        </p:nvGrpSpPr>
        <p:grpSpPr>
          <a:xfrm>
            <a:off x="4626617" y="4261144"/>
            <a:ext cx="2266983" cy="1601633"/>
            <a:chOff x="813" y="3457388"/>
            <a:chExt cx="2266983" cy="1601633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A06AB00-D766-E38B-BE43-47CE11386C1A}"/>
                </a:ext>
              </a:extLst>
            </p:cNvPr>
            <p:cNvSpPr/>
            <p:nvPr/>
          </p:nvSpPr>
          <p:spPr>
            <a:xfrm>
              <a:off x="813" y="3457388"/>
              <a:ext cx="2266983" cy="1601633"/>
            </a:xfrm>
            <a:prstGeom prst="roundRect">
              <a:avLst>
                <a:gd name="adj" fmla="val 10000"/>
              </a:avLst>
            </a:prstGeom>
            <a:solidFill>
              <a:srgbClr val="313250">
                <a:alpha val="6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3" name="Rectangle: Rounded Corners 8">
              <a:extLst>
                <a:ext uri="{FF2B5EF4-FFF2-40B4-BE49-F238E27FC236}">
                  <a16:creationId xmlns:a16="http://schemas.microsoft.com/office/drawing/2014/main" id="{47B1AD9A-4A81-E7BA-7DE0-3920216C710A}"/>
                </a:ext>
              </a:extLst>
            </p:cNvPr>
            <p:cNvSpPr txBox="1"/>
            <p:nvPr/>
          </p:nvSpPr>
          <p:spPr>
            <a:xfrm>
              <a:off x="47723" y="3504298"/>
              <a:ext cx="2173163" cy="1507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>
                  <a:latin typeface="Quicksand" panose="00000500000000000000" pitchFamily="2" charset="0"/>
                </a:rPr>
                <a:t>HSEM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E5F1047-ABF9-B650-4B66-5D4C808ECB76}"/>
              </a:ext>
            </a:extLst>
          </p:cNvPr>
          <p:cNvGrpSpPr/>
          <p:nvPr/>
        </p:nvGrpSpPr>
        <p:grpSpPr>
          <a:xfrm>
            <a:off x="6988814" y="4261144"/>
            <a:ext cx="2266983" cy="1601633"/>
            <a:chOff x="2363010" y="3457388"/>
            <a:chExt cx="2266983" cy="160163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6E24A16-0110-A8FD-EFB9-4BFA94BE7C91}"/>
                </a:ext>
              </a:extLst>
            </p:cNvPr>
            <p:cNvSpPr/>
            <p:nvPr/>
          </p:nvSpPr>
          <p:spPr>
            <a:xfrm>
              <a:off x="2363010" y="3457388"/>
              <a:ext cx="2266983" cy="1601633"/>
            </a:xfrm>
            <a:prstGeom prst="roundRect">
              <a:avLst>
                <a:gd name="adj" fmla="val 10000"/>
              </a:avLst>
            </a:prstGeom>
            <a:solidFill>
              <a:srgbClr val="313250">
                <a:alpha val="6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1" name="Rectangle: Rounded Corners 10">
              <a:extLst>
                <a:ext uri="{FF2B5EF4-FFF2-40B4-BE49-F238E27FC236}">
                  <a16:creationId xmlns:a16="http://schemas.microsoft.com/office/drawing/2014/main" id="{C0A661FE-48B2-73F3-9548-01822C1141C3}"/>
                </a:ext>
              </a:extLst>
            </p:cNvPr>
            <p:cNvSpPr txBox="1"/>
            <p:nvPr/>
          </p:nvSpPr>
          <p:spPr>
            <a:xfrm>
              <a:off x="2409920" y="3504298"/>
              <a:ext cx="2173163" cy="1507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>
                  <a:latin typeface="Quicksand" panose="00000500000000000000" pitchFamily="2" charset="0"/>
                </a:rPr>
                <a:t>HPS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8D2FB7-0D17-DCF9-6309-05C56F82E18D}"/>
              </a:ext>
            </a:extLst>
          </p:cNvPr>
          <p:cNvGrpSpPr/>
          <p:nvPr/>
        </p:nvGrpSpPr>
        <p:grpSpPr>
          <a:xfrm>
            <a:off x="9446224" y="2533916"/>
            <a:ext cx="2266983" cy="1601633"/>
            <a:chOff x="4820420" y="1730160"/>
            <a:chExt cx="2266983" cy="160163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1AD049F-D312-C59A-D135-3B8F0374859E}"/>
                </a:ext>
              </a:extLst>
            </p:cNvPr>
            <p:cNvSpPr/>
            <p:nvPr/>
          </p:nvSpPr>
          <p:spPr>
            <a:xfrm>
              <a:off x="4820420" y="1730160"/>
              <a:ext cx="2266983" cy="1601633"/>
            </a:xfrm>
            <a:prstGeom prst="roundRect">
              <a:avLst>
                <a:gd name="adj" fmla="val 10000"/>
              </a:avLst>
            </a:prstGeom>
            <a:solidFill>
              <a:srgbClr val="313250">
                <a:alpha val="8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9BA87CB5-0DC5-08C8-C9A1-2D0BD36286E3}"/>
                </a:ext>
              </a:extLst>
            </p:cNvPr>
            <p:cNvSpPr txBox="1"/>
            <p:nvPr/>
          </p:nvSpPr>
          <p:spPr>
            <a:xfrm>
              <a:off x="4867330" y="1777070"/>
              <a:ext cx="2173163" cy="1507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200" b="1" kern="1200" dirty="0">
                  <a:latin typeface="Quicksand" panose="00000500000000000000" pitchFamily="2" charset="0"/>
                </a:rPr>
                <a:t>Producto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2266C5-9A3F-6C4C-84B5-53CD6E473DA9}"/>
              </a:ext>
            </a:extLst>
          </p:cNvPr>
          <p:cNvGrpSpPr/>
          <p:nvPr/>
        </p:nvGrpSpPr>
        <p:grpSpPr>
          <a:xfrm>
            <a:off x="9446224" y="4261144"/>
            <a:ext cx="2266983" cy="1601633"/>
            <a:chOff x="4820420" y="3457388"/>
            <a:chExt cx="2266983" cy="160163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C101BF9-0FB0-DDDF-1376-FC34FB8E4AB3}"/>
                </a:ext>
              </a:extLst>
            </p:cNvPr>
            <p:cNvSpPr/>
            <p:nvPr/>
          </p:nvSpPr>
          <p:spPr>
            <a:xfrm>
              <a:off x="4820420" y="3457388"/>
              <a:ext cx="2266983" cy="1601633"/>
            </a:xfrm>
            <a:prstGeom prst="roundRect">
              <a:avLst>
                <a:gd name="adj" fmla="val 10000"/>
              </a:avLst>
            </a:prstGeom>
            <a:solidFill>
              <a:srgbClr val="313250">
                <a:alpha val="6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7" name="Rectangle: Rounded Corners 14">
              <a:extLst>
                <a:ext uri="{FF2B5EF4-FFF2-40B4-BE49-F238E27FC236}">
                  <a16:creationId xmlns:a16="http://schemas.microsoft.com/office/drawing/2014/main" id="{95E35EB6-C8EF-4726-E078-AD5F85D3ACE8}"/>
                </a:ext>
              </a:extLst>
            </p:cNvPr>
            <p:cNvSpPr txBox="1"/>
            <p:nvPr/>
          </p:nvSpPr>
          <p:spPr>
            <a:xfrm>
              <a:off x="4867330" y="3504298"/>
              <a:ext cx="2173163" cy="1507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 err="1">
                  <a:latin typeface="Quicksand" panose="00000500000000000000" pitchFamily="2" charset="0"/>
                </a:rPr>
                <a:t>Pentesting</a:t>
              </a:r>
              <a:endParaRPr lang="es-ES" sz="2800" kern="1200" dirty="0">
                <a:latin typeface="Quicksand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6457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A picture containing outdoor, person, grass, man&#10;&#10;Description automatically generated">
            <a:extLst>
              <a:ext uri="{FF2B5EF4-FFF2-40B4-BE49-F238E27FC236}">
                <a16:creationId xmlns:a16="http://schemas.microsoft.com/office/drawing/2014/main" id="{AD12DE46-1867-4D08-9337-816BA2A1D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 bwMode="auto">
          <a:xfrm>
            <a:off x="30480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BC261C-217B-44A1-854E-88703A72734A}"/>
              </a:ext>
            </a:extLst>
          </p:cNvPr>
          <p:cNvSpPr/>
          <p:nvPr/>
        </p:nvSpPr>
        <p:spPr>
          <a:xfrm>
            <a:off x="-68055" y="0"/>
            <a:ext cx="3996240" cy="6858000"/>
          </a:xfrm>
          <a:prstGeom prst="rect">
            <a:avLst/>
          </a:prstGeom>
          <a:solidFill>
            <a:srgbClr val="313250"/>
          </a:solidFill>
          <a:ln>
            <a:solidFill>
              <a:srgbClr val="313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3FE300A-D12B-4D5D-B2B6-136C25374711}"/>
              </a:ext>
            </a:extLst>
          </p:cNvPr>
          <p:cNvSpPr/>
          <p:nvPr/>
        </p:nvSpPr>
        <p:spPr>
          <a:xfrm rot="5400000">
            <a:off x="3669081" y="3163258"/>
            <a:ext cx="982007" cy="469266"/>
          </a:xfrm>
          <a:prstGeom prst="triangle">
            <a:avLst/>
          </a:prstGeom>
          <a:solidFill>
            <a:srgbClr val="31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AD82C4-FDE1-4710-863C-74BA7B15FD93}"/>
              </a:ext>
            </a:extLst>
          </p:cNvPr>
          <p:cNvGrpSpPr/>
          <p:nvPr/>
        </p:nvGrpSpPr>
        <p:grpSpPr>
          <a:xfrm>
            <a:off x="0" y="234538"/>
            <a:ext cx="3829584" cy="883668"/>
            <a:chOff x="0" y="234538"/>
            <a:chExt cx="3829584" cy="8836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06384D-6421-45C1-BC41-9D4306041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95220"/>
              <a:ext cx="3829584" cy="78115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463A48-6C5C-41C4-BE84-133E7F73F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6178" y="234538"/>
              <a:ext cx="522880" cy="883668"/>
            </a:xfrm>
            <a:prstGeom prst="rect">
              <a:avLst/>
            </a:prstGeom>
          </p:spPr>
        </p:pic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B2206B6E-E82B-4E03-B928-6FC6E43710D6}"/>
              </a:ext>
            </a:extLst>
          </p:cNvPr>
          <p:cNvSpPr txBox="1">
            <a:spLocks/>
          </p:cNvSpPr>
          <p:nvPr/>
        </p:nvSpPr>
        <p:spPr>
          <a:xfrm>
            <a:off x="111212" y="2766219"/>
            <a:ext cx="358234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A0D8"/>
                </a:solidFill>
                <a:latin typeface="Quicksand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300" b="1" dirty="0">
                <a:solidFill>
                  <a:schemeClr val="bg1"/>
                </a:solidFill>
                <a:cs typeface="Arial" panose="020B0604020202020204" pitchFamily="34" charset="0"/>
              </a:rPr>
              <a:t>RETO 3:</a:t>
            </a:r>
          </a:p>
          <a:p>
            <a:pPr algn="ctr"/>
            <a:r>
              <a:rPr lang="es-ES" sz="3500" dirty="0">
                <a:solidFill>
                  <a:schemeClr val="bg1"/>
                </a:solidFill>
                <a:cs typeface="Arial" panose="020B0604020202020204" pitchFamily="34" charset="0"/>
              </a:rPr>
              <a:t>interoperabilidad</a:t>
            </a:r>
            <a:endParaRPr lang="en-US" sz="3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2" descr="Federated Mission Networking - Wikipedia">
            <a:extLst>
              <a:ext uri="{FF2B5EF4-FFF2-40B4-BE49-F238E27FC236}">
                <a16:creationId xmlns:a16="http://schemas.microsoft.com/office/drawing/2014/main" id="{368EABB4-BC67-FDB4-B1D5-585DD66D1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54" y="2328816"/>
            <a:ext cx="4938060" cy="188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E0940478-A4A7-EB10-8BA1-EF825B80F912}"/>
              </a:ext>
            </a:extLst>
          </p:cNvPr>
          <p:cNvSpPr/>
          <p:nvPr/>
        </p:nvSpPr>
        <p:spPr>
          <a:xfrm>
            <a:off x="4467634" y="4529184"/>
            <a:ext cx="7281819" cy="1864332"/>
          </a:xfrm>
          <a:prstGeom prst="wedgeRectCallout">
            <a:avLst>
              <a:gd name="adj1" fmla="val -22232"/>
              <a:gd name="adj2" fmla="val -69656"/>
            </a:avLst>
          </a:prstGeom>
          <a:solidFill>
            <a:schemeClr val="bg1"/>
          </a:solidFill>
          <a:ln w="34925">
            <a:solidFill>
              <a:srgbClr val="0C22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>
                <a:solidFill>
                  <a:srgbClr val="0C227D"/>
                </a:solidFill>
                <a:latin typeface="Quicksand" panose="00000500000000000000" pitchFamily="2" charset="0"/>
              </a:rPr>
              <a:t>Definición</a:t>
            </a:r>
            <a:r>
              <a:rPr lang="en-GB" sz="3200" dirty="0">
                <a:solidFill>
                  <a:srgbClr val="0C227D"/>
                </a:solidFill>
                <a:latin typeface="Quicksand" panose="00000500000000000000" pitchFamily="2" charset="0"/>
              </a:rPr>
              <a:t> del standard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>
                <a:solidFill>
                  <a:srgbClr val="0C227D"/>
                </a:solidFill>
                <a:latin typeface="Quicksand" panose="00000500000000000000" pitchFamily="2" charset="0"/>
              </a:rPr>
              <a:t>Pruebas</a:t>
            </a:r>
            <a:r>
              <a:rPr lang="en-GB" sz="3200" dirty="0">
                <a:solidFill>
                  <a:srgbClr val="0C227D"/>
                </a:solidFill>
                <a:latin typeface="Quicksand" panose="00000500000000000000" pitchFamily="2" charset="0"/>
              </a:rPr>
              <a:t> de </a:t>
            </a:r>
            <a:r>
              <a:rPr lang="en-GB" sz="3200" dirty="0" err="1">
                <a:solidFill>
                  <a:srgbClr val="0C227D"/>
                </a:solidFill>
                <a:latin typeface="Quicksand" panose="00000500000000000000" pitchFamily="2" charset="0"/>
              </a:rPr>
              <a:t>validación</a:t>
            </a:r>
            <a:r>
              <a:rPr lang="en-GB" sz="3200" dirty="0">
                <a:solidFill>
                  <a:srgbClr val="0C227D"/>
                </a:solidFill>
                <a:latin typeface="Quicksand" panose="00000500000000000000" pitchFamily="2" charset="0"/>
              </a:rPr>
              <a:t> AV&amp;V</a:t>
            </a:r>
          </a:p>
        </p:txBody>
      </p:sp>
    </p:spTree>
    <p:extLst>
      <p:ext uri="{BB962C8B-B14F-4D97-AF65-F5344CB8AC3E}">
        <p14:creationId xmlns:p14="http://schemas.microsoft.com/office/powerpoint/2010/main" val="2519480200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group of people wearing masks&#10;&#10;Description automatically generated">
            <a:extLst>
              <a:ext uri="{FF2B5EF4-FFF2-40B4-BE49-F238E27FC236}">
                <a16:creationId xmlns:a16="http://schemas.microsoft.com/office/drawing/2014/main" id="{3880659F-D9DA-2C85-3D12-2A8D55581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1" r="-3" b="-3"/>
          <a:stretch/>
        </p:blipFill>
        <p:spPr bwMode="auto"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ejandro Castro, segundo por la derecha, durante las maniobras de la OTAN en Polonia.">
            <a:extLst>
              <a:ext uri="{FF2B5EF4-FFF2-40B4-BE49-F238E27FC236}">
                <a16:creationId xmlns:a16="http://schemas.microsoft.com/office/drawing/2014/main" id="{E5961AA2-3649-92B8-D227-85093941A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" b="1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group of people in uniform standing in front of flags&#10;&#10;Description automatically generated">
            <a:extLst>
              <a:ext uri="{FF2B5EF4-FFF2-40B4-BE49-F238E27FC236}">
                <a16:creationId xmlns:a16="http://schemas.microsoft.com/office/drawing/2014/main" id="{0B1C9D58-8AEE-2E87-53A9-A9EF8B6C5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2" b="17898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soldiers in a meeting&#10;&#10;Description automatically generated with medium confidence">
            <a:extLst>
              <a:ext uri="{FF2B5EF4-FFF2-40B4-BE49-F238E27FC236}">
                <a16:creationId xmlns:a16="http://schemas.microsoft.com/office/drawing/2014/main" id="{EAC70EAD-B7AE-CE82-213E-03B4B41DC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2" b="-3"/>
          <a:stretch/>
        </p:blipFill>
        <p:spPr bwMode="auto"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193158-4F1A-FBA0-23EE-1C8682F66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867" y="2530634"/>
            <a:ext cx="1021046" cy="10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13325-C181-6EDE-4601-744FF3BC1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7878" y="3308791"/>
            <a:ext cx="1021046" cy="10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93829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A picture containing outdoor, person, grass, man&#10;&#10;Description automatically generated">
            <a:extLst>
              <a:ext uri="{FF2B5EF4-FFF2-40B4-BE49-F238E27FC236}">
                <a16:creationId xmlns:a16="http://schemas.microsoft.com/office/drawing/2014/main" id="{AD12DE46-1867-4D08-9337-816BA2A1D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 bwMode="auto">
          <a:xfrm>
            <a:off x="30480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AE236D4-15BF-8D47-A7F1-F22C5642D30E}"/>
              </a:ext>
            </a:extLst>
          </p:cNvPr>
          <p:cNvGrpSpPr/>
          <p:nvPr/>
        </p:nvGrpSpPr>
        <p:grpSpPr>
          <a:xfrm>
            <a:off x="5007622" y="443606"/>
            <a:ext cx="4569805" cy="1021046"/>
            <a:chOff x="5007622" y="443606"/>
            <a:chExt cx="4569805" cy="1021046"/>
          </a:xfrm>
        </p:grpSpPr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F034322F-125F-3D93-03FB-11D5752D5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622" y="443606"/>
              <a:ext cx="1021046" cy="102104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0C6650-B91F-538B-EEEE-6653008A22A3}"/>
                </a:ext>
              </a:extLst>
            </p:cNvPr>
            <p:cNvSpPr txBox="1"/>
            <p:nvPr/>
          </p:nvSpPr>
          <p:spPr>
            <a:xfrm>
              <a:off x="6089684" y="535798"/>
              <a:ext cx="348774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400" i="0" dirty="0">
                  <a:solidFill>
                    <a:srgbClr val="313250"/>
                  </a:solidFill>
                  <a:effectLst/>
                  <a:latin typeface="Quicksand" panose="00000500000000000000" pitchFamily="2" charset="0"/>
                </a:rPr>
                <a:t>V2CN20</a:t>
              </a:r>
            </a:p>
            <a:p>
              <a:r>
                <a:rPr lang="es-ES" sz="2400" dirty="0">
                  <a:solidFill>
                    <a:srgbClr val="313250"/>
                  </a:solidFill>
                  <a:latin typeface="Quicksand" panose="00000500000000000000" pitchFamily="2" charset="0"/>
                </a:rPr>
                <a:t>FMN </a:t>
              </a:r>
              <a:r>
                <a:rPr lang="es-ES" sz="2400" dirty="0" err="1">
                  <a:solidFill>
                    <a:srgbClr val="313250"/>
                  </a:solidFill>
                  <a:latin typeface="Quicksand" panose="00000500000000000000" pitchFamily="2" charset="0"/>
                </a:rPr>
                <a:t>Spiral</a:t>
              </a:r>
              <a:r>
                <a:rPr lang="es-ES" sz="2400" dirty="0">
                  <a:solidFill>
                    <a:srgbClr val="313250"/>
                  </a:solidFill>
                  <a:latin typeface="Quicksand" panose="00000500000000000000" pitchFamily="2" charset="0"/>
                </a:rPr>
                <a:t> 2 </a:t>
              </a:r>
              <a:r>
                <a:rPr lang="es-ES" sz="2400" dirty="0" err="1">
                  <a:solidFill>
                    <a:srgbClr val="313250"/>
                  </a:solidFill>
                  <a:latin typeface="Quicksand" panose="00000500000000000000" pitchFamily="2" charset="0"/>
                </a:rPr>
                <a:t>for</a:t>
              </a:r>
              <a:r>
                <a:rPr lang="es-ES" sz="2400" dirty="0">
                  <a:solidFill>
                    <a:srgbClr val="313250"/>
                  </a:solidFill>
                  <a:latin typeface="Quicksand" panose="00000500000000000000" pitchFamily="2" charset="0"/>
                </a:rPr>
                <a:t> SMC</a:t>
              </a:r>
              <a:endParaRPr lang="es-ES" i="0" dirty="0">
                <a:solidFill>
                  <a:srgbClr val="313250"/>
                </a:solidFill>
                <a:effectLst/>
                <a:latin typeface="Quicksand" panose="000005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D50E2F5-3D9D-2210-D836-6AB3D8312EB3}"/>
              </a:ext>
            </a:extLst>
          </p:cNvPr>
          <p:cNvGrpSpPr/>
          <p:nvPr/>
        </p:nvGrpSpPr>
        <p:grpSpPr>
          <a:xfrm>
            <a:off x="5004973" y="3235102"/>
            <a:ext cx="6408402" cy="1014500"/>
            <a:chOff x="5004973" y="3235102"/>
            <a:chExt cx="6408402" cy="10145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5AE1312-F15C-FCA8-44CA-178B900BC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4973" y="3235102"/>
              <a:ext cx="1021046" cy="10145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C8E2F0-CE07-20B6-D446-703E81C95AE0}"/>
                </a:ext>
              </a:extLst>
            </p:cNvPr>
            <p:cNvSpPr txBox="1"/>
            <p:nvPr/>
          </p:nvSpPr>
          <p:spPr>
            <a:xfrm>
              <a:off x="6107312" y="3332958"/>
              <a:ext cx="53060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400" b="1" dirty="0">
                  <a:solidFill>
                    <a:srgbClr val="313250"/>
                  </a:solidFill>
                  <a:latin typeface="Quicksand" panose="00000500000000000000" pitchFamily="2" charset="0"/>
                </a:rPr>
                <a:t>CWIX</a:t>
              </a:r>
              <a:r>
                <a:rPr lang="es-ES" sz="2400" b="1" i="0" dirty="0">
                  <a:solidFill>
                    <a:srgbClr val="313250"/>
                  </a:solidFill>
                  <a:effectLst/>
                  <a:latin typeface="Quicksand" panose="00000500000000000000" pitchFamily="2" charset="0"/>
                </a:rPr>
                <a:t>21</a:t>
              </a:r>
            </a:p>
            <a:p>
              <a:r>
                <a:rPr lang="es-ES" sz="2400" b="1" dirty="0">
                  <a:solidFill>
                    <a:srgbClr val="313250"/>
                  </a:solidFill>
                  <a:latin typeface="Quicksand" panose="00000500000000000000" pitchFamily="2" charset="0"/>
                </a:rPr>
                <a:t>AV&amp;V </a:t>
              </a:r>
              <a:r>
                <a:rPr lang="es-ES" sz="2400" b="1" dirty="0" err="1">
                  <a:solidFill>
                    <a:srgbClr val="313250"/>
                  </a:solidFill>
                  <a:latin typeface="Quicksand" panose="00000500000000000000" pitchFamily="2" charset="0"/>
                </a:rPr>
                <a:t>testing</a:t>
              </a:r>
              <a:r>
                <a:rPr lang="es-ES" sz="2400" b="1" dirty="0">
                  <a:solidFill>
                    <a:srgbClr val="313250"/>
                  </a:solidFill>
                  <a:latin typeface="Quicksand" panose="00000500000000000000" pitchFamily="2" charset="0"/>
                </a:rPr>
                <a:t> </a:t>
              </a:r>
              <a:r>
                <a:rPr lang="es-ES" sz="2400" dirty="0">
                  <a:solidFill>
                    <a:srgbClr val="313250"/>
                  </a:solidFill>
                  <a:latin typeface="Quicksand" panose="00000500000000000000" pitchFamily="2" charset="0"/>
                </a:rPr>
                <a:t>FMN </a:t>
              </a:r>
              <a:r>
                <a:rPr lang="es-ES" sz="2400" dirty="0" err="1">
                  <a:solidFill>
                    <a:srgbClr val="313250"/>
                  </a:solidFill>
                  <a:latin typeface="Quicksand" panose="00000500000000000000" pitchFamily="2" charset="0"/>
                </a:rPr>
                <a:t>Spiral</a:t>
              </a:r>
              <a:r>
                <a:rPr lang="es-ES" sz="2400" dirty="0">
                  <a:solidFill>
                    <a:srgbClr val="313250"/>
                  </a:solidFill>
                  <a:latin typeface="Quicksand" panose="00000500000000000000" pitchFamily="2" charset="0"/>
                </a:rPr>
                <a:t> 3 </a:t>
              </a:r>
              <a:r>
                <a:rPr lang="es-ES" sz="2400" dirty="0" err="1">
                  <a:solidFill>
                    <a:srgbClr val="313250"/>
                  </a:solidFill>
                  <a:latin typeface="Quicksand" panose="00000500000000000000" pitchFamily="2" charset="0"/>
                </a:rPr>
                <a:t>for</a:t>
              </a:r>
              <a:r>
                <a:rPr lang="es-ES" sz="2400" dirty="0">
                  <a:solidFill>
                    <a:srgbClr val="313250"/>
                  </a:solidFill>
                  <a:latin typeface="Quicksand" panose="00000500000000000000" pitchFamily="2" charset="0"/>
                </a:rPr>
                <a:t> SMC</a:t>
              </a:r>
              <a:endParaRPr lang="es-ES" i="0" dirty="0">
                <a:solidFill>
                  <a:srgbClr val="313250"/>
                </a:solidFill>
                <a:effectLst/>
                <a:latin typeface="Quicksand" panose="00000500000000000000" pitchFamily="2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3C43866-5533-3735-FDDC-F686B2C6FECE}"/>
              </a:ext>
            </a:extLst>
          </p:cNvPr>
          <p:cNvSpPr/>
          <p:nvPr/>
        </p:nvSpPr>
        <p:spPr>
          <a:xfrm>
            <a:off x="3789445" y="4863867"/>
            <a:ext cx="8565342" cy="118352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CABBDF-7BF7-446D-79FF-0BB79FF9FE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6851" y="4734647"/>
            <a:ext cx="1457290" cy="1457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585375-ECF0-6B58-11BC-75B1D0F145EF}"/>
              </a:ext>
            </a:extLst>
          </p:cNvPr>
          <p:cNvSpPr txBox="1"/>
          <p:nvPr/>
        </p:nvSpPr>
        <p:spPr>
          <a:xfrm>
            <a:off x="6378591" y="5063268"/>
            <a:ext cx="5703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313250"/>
                </a:solidFill>
                <a:latin typeface="Quicksand" panose="00000500000000000000" pitchFamily="2" charset="0"/>
              </a:rPr>
              <a:t>CWIX</a:t>
            </a:r>
            <a:r>
              <a:rPr lang="es-ES" sz="2400" b="1" i="0" dirty="0">
                <a:solidFill>
                  <a:srgbClr val="313250"/>
                </a:solidFill>
                <a:effectLst/>
                <a:latin typeface="Quicksand" panose="00000500000000000000" pitchFamily="2" charset="0"/>
              </a:rPr>
              <a:t>23</a:t>
            </a:r>
          </a:p>
          <a:p>
            <a:r>
              <a:rPr lang="es-ES" sz="2400" b="1" dirty="0">
                <a:solidFill>
                  <a:srgbClr val="313250"/>
                </a:solidFill>
                <a:latin typeface="Quicksand" panose="00000500000000000000" pitchFamily="2" charset="0"/>
              </a:rPr>
              <a:t>AV&amp;V </a:t>
            </a:r>
            <a:r>
              <a:rPr lang="es-ES" sz="2400" b="1" dirty="0" err="1">
                <a:solidFill>
                  <a:srgbClr val="313250"/>
                </a:solidFill>
                <a:latin typeface="Quicksand" panose="00000500000000000000" pitchFamily="2" charset="0"/>
              </a:rPr>
              <a:t>testing</a:t>
            </a:r>
            <a:r>
              <a:rPr lang="es-ES" sz="2400" b="1" dirty="0">
                <a:solidFill>
                  <a:srgbClr val="313250"/>
                </a:solidFill>
                <a:latin typeface="Quicksand" panose="00000500000000000000" pitchFamily="2" charset="0"/>
              </a:rPr>
              <a:t> </a:t>
            </a:r>
            <a:r>
              <a:rPr lang="es-ES" sz="2400" dirty="0">
                <a:solidFill>
                  <a:srgbClr val="313250"/>
                </a:solidFill>
                <a:latin typeface="Quicksand" panose="00000500000000000000" pitchFamily="2" charset="0"/>
              </a:rPr>
              <a:t>FMN </a:t>
            </a:r>
            <a:r>
              <a:rPr lang="es-ES" sz="2400" dirty="0" err="1">
                <a:solidFill>
                  <a:srgbClr val="313250"/>
                </a:solidFill>
                <a:latin typeface="Quicksand" panose="00000500000000000000" pitchFamily="2" charset="0"/>
              </a:rPr>
              <a:t>Spiral</a:t>
            </a:r>
            <a:r>
              <a:rPr lang="es-ES" sz="2400" dirty="0">
                <a:solidFill>
                  <a:srgbClr val="313250"/>
                </a:solidFill>
                <a:latin typeface="Quicksand" panose="00000500000000000000" pitchFamily="2" charset="0"/>
              </a:rPr>
              <a:t> 4 </a:t>
            </a:r>
            <a:r>
              <a:rPr lang="es-ES" sz="2400" dirty="0" err="1">
                <a:solidFill>
                  <a:srgbClr val="313250"/>
                </a:solidFill>
                <a:latin typeface="Quicksand" panose="00000500000000000000" pitchFamily="2" charset="0"/>
              </a:rPr>
              <a:t>for</a:t>
            </a:r>
            <a:r>
              <a:rPr lang="es-ES" sz="2400" dirty="0">
                <a:solidFill>
                  <a:srgbClr val="313250"/>
                </a:solidFill>
                <a:latin typeface="Quicksand" panose="00000500000000000000" pitchFamily="2" charset="0"/>
              </a:rPr>
              <a:t> SMC</a:t>
            </a:r>
            <a:endParaRPr lang="es-ES" sz="2400" i="0" dirty="0">
              <a:solidFill>
                <a:srgbClr val="313250"/>
              </a:solidFill>
              <a:effectLst/>
              <a:latin typeface="Quicksand" panose="000005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17AC4C-20F8-2A78-A2C8-E7ED099BDCEA}"/>
              </a:ext>
            </a:extLst>
          </p:cNvPr>
          <p:cNvGrpSpPr/>
          <p:nvPr/>
        </p:nvGrpSpPr>
        <p:grpSpPr>
          <a:xfrm>
            <a:off x="5007622" y="1839354"/>
            <a:ext cx="4639922" cy="1021046"/>
            <a:chOff x="5007622" y="1839354"/>
            <a:chExt cx="4639922" cy="102104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1BFE187-D77C-BFAE-9E88-9D4D824BC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7622" y="1839354"/>
              <a:ext cx="1024579" cy="102104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4F4AA2-828A-2DEA-BF2C-6023FB491015}"/>
                </a:ext>
              </a:extLst>
            </p:cNvPr>
            <p:cNvSpPr txBox="1"/>
            <p:nvPr/>
          </p:nvSpPr>
          <p:spPr>
            <a:xfrm>
              <a:off x="6159801" y="1934378"/>
              <a:ext cx="348774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400" i="0" dirty="0">
                  <a:solidFill>
                    <a:srgbClr val="313250"/>
                  </a:solidFill>
                  <a:effectLst/>
                  <a:latin typeface="Quicksand" panose="00000500000000000000" pitchFamily="2" charset="0"/>
                </a:rPr>
                <a:t>V2CN21</a:t>
              </a:r>
            </a:p>
            <a:p>
              <a:r>
                <a:rPr lang="es-ES" sz="2400" dirty="0">
                  <a:solidFill>
                    <a:srgbClr val="313250"/>
                  </a:solidFill>
                  <a:latin typeface="Quicksand" panose="00000500000000000000" pitchFamily="2" charset="0"/>
                </a:rPr>
                <a:t>FMN </a:t>
              </a:r>
              <a:r>
                <a:rPr lang="es-ES" sz="2400" dirty="0" err="1">
                  <a:solidFill>
                    <a:srgbClr val="313250"/>
                  </a:solidFill>
                  <a:latin typeface="Quicksand" panose="00000500000000000000" pitchFamily="2" charset="0"/>
                </a:rPr>
                <a:t>Spiral</a:t>
              </a:r>
              <a:r>
                <a:rPr lang="es-ES" sz="2400" dirty="0">
                  <a:solidFill>
                    <a:srgbClr val="313250"/>
                  </a:solidFill>
                  <a:latin typeface="Quicksand" panose="00000500000000000000" pitchFamily="2" charset="0"/>
                </a:rPr>
                <a:t> 3 </a:t>
              </a:r>
              <a:r>
                <a:rPr lang="es-ES" sz="2400" dirty="0" err="1">
                  <a:solidFill>
                    <a:srgbClr val="313250"/>
                  </a:solidFill>
                  <a:latin typeface="Quicksand" panose="00000500000000000000" pitchFamily="2" charset="0"/>
                </a:rPr>
                <a:t>for</a:t>
              </a:r>
              <a:r>
                <a:rPr lang="es-ES" sz="2400" dirty="0">
                  <a:solidFill>
                    <a:srgbClr val="313250"/>
                  </a:solidFill>
                  <a:latin typeface="Quicksand" panose="00000500000000000000" pitchFamily="2" charset="0"/>
                </a:rPr>
                <a:t> SMC</a:t>
              </a:r>
              <a:endParaRPr lang="es-ES" i="0" dirty="0">
                <a:solidFill>
                  <a:srgbClr val="313250"/>
                </a:solidFill>
                <a:effectLst/>
                <a:latin typeface="Quicksand" panose="00000500000000000000" pitchFamily="2" charset="0"/>
              </a:endParaRPr>
            </a:p>
          </p:txBody>
        </p:sp>
      </p:grpSp>
      <p:pic>
        <p:nvPicPr>
          <p:cNvPr id="22" name="Picture 5">
            <a:extLst>
              <a:ext uri="{FF2B5EF4-FFF2-40B4-BE49-F238E27FC236}">
                <a16:creationId xmlns:a16="http://schemas.microsoft.com/office/drawing/2014/main" id="{02D2812B-4F4E-FBC1-38DA-0B652F8C4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52" y="473333"/>
            <a:ext cx="954603" cy="45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35A6F03B-77F8-0592-24AF-1662DF297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20" y="1863216"/>
            <a:ext cx="954603" cy="45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DAA7E996-2134-6975-C97B-81F1B4F3A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700" y="3301163"/>
            <a:ext cx="954603" cy="45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F3643DC1-1F82-417D-5272-B134FA9F7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62" y="4948519"/>
            <a:ext cx="954603" cy="45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BC261C-217B-44A1-854E-88703A72734A}"/>
              </a:ext>
            </a:extLst>
          </p:cNvPr>
          <p:cNvSpPr/>
          <p:nvPr/>
        </p:nvSpPr>
        <p:spPr>
          <a:xfrm>
            <a:off x="-68055" y="0"/>
            <a:ext cx="3996240" cy="6858000"/>
          </a:xfrm>
          <a:prstGeom prst="rect">
            <a:avLst/>
          </a:prstGeom>
          <a:solidFill>
            <a:srgbClr val="313250"/>
          </a:solidFill>
          <a:ln>
            <a:solidFill>
              <a:srgbClr val="313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3FE300A-D12B-4D5D-B2B6-136C25374711}"/>
              </a:ext>
            </a:extLst>
          </p:cNvPr>
          <p:cNvSpPr/>
          <p:nvPr/>
        </p:nvSpPr>
        <p:spPr>
          <a:xfrm rot="5400000">
            <a:off x="3669081" y="3163258"/>
            <a:ext cx="982007" cy="469266"/>
          </a:xfrm>
          <a:prstGeom prst="triangle">
            <a:avLst/>
          </a:prstGeom>
          <a:solidFill>
            <a:srgbClr val="31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AD82C4-FDE1-4710-863C-74BA7B15FD93}"/>
              </a:ext>
            </a:extLst>
          </p:cNvPr>
          <p:cNvGrpSpPr/>
          <p:nvPr/>
        </p:nvGrpSpPr>
        <p:grpSpPr>
          <a:xfrm>
            <a:off x="0" y="234538"/>
            <a:ext cx="3829584" cy="883668"/>
            <a:chOff x="0" y="234538"/>
            <a:chExt cx="3829584" cy="8836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06384D-6421-45C1-BC41-9D4306041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295220"/>
              <a:ext cx="3829584" cy="78115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463A48-6C5C-41C4-BE84-133E7F73F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66178" y="234538"/>
              <a:ext cx="522880" cy="883668"/>
            </a:xfrm>
            <a:prstGeom prst="rect">
              <a:avLst/>
            </a:prstGeom>
          </p:spPr>
        </p:pic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B2206B6E-E82B-4E03-B928-6FC6E43710D6}"/>
              </a:ext>
            </a:extLst>
          </p:cNvPr>
          <p:cNvSpPr txBox="1">
            <a:spLocks/>
          </p:cNvSpPr>
          <p:nvPr/>
        </p:nvSpPr>
        <p:spPr>
          <a:xfrm>
            <a:off x="111212" y="2766219"/>
            <a:ext cx="358234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A0D8"/>
                </a:solidFill>
                <a:latin typeface="Quicksand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300" b="1" dirty="0">
                <a:solidFill>
                  <a:schemeClr val="bg1"/>
                </a:solidFill>
                <a:cs typeface="Arial" panose="020B0604020202020204" pitchFamily="34" charset="0"/>
              </a:rPr>
              <a:t>NATO SW </a:t>
            </a:r>
            <a:r>
              <a:rPr lang="es-ES" sz="4300" b="1" dirty="0" err="1">
                <a:solidFill>
                  <a:schemeClr val="bg1"/>
                </a:solidFill>
                <a:cs typeface="Arial" panose="020B0604020202020204" pitchFamily="34" charset="0"/>
              </a:rPr>
              <a:t>baseline</a:t>
            </a:r>
            <a:endParaRPr lang="en-US" sz="3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6792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6236</TotalTime>
  <Words>187</Words>
  <Application>Microsoft Office PowerPoint</Application>
  <PresentationFormat>Widescreen</PresentationFormat>
  <Paragraphs>58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Open Sans</vt:lpstr>
      <vt:lpstr>Ink Free</vt:lpstr>
      <vt:lpstr>Calibri Light</vt:lpstr>
      <vt:lpstr>Quicksand</vt:lpstr>
      <vt:lpstr>4_Custom Design</vt:lpstr>
      <vt:lpstr>Custom Design</vt:lpstr>
      <vt:lpstr>1_Custom Design</vt:lpstr>
      <vt:lpstr>2_Custom Design</vt:lpstr>
      <vt:lpstr>3_Custom Design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Victoria Fernández de Vega</dc:creator>
  <cp:lastModifiedBy>Alejandro Castro Valdés</cp:lastModifiedBy>
  <cp:revision>170</cp:revision>
  <dcterms:created xsi:type="dcterms:W3CDTF">2021-03-23T11:12:12Z</dcterms:created>
  <dcterms:modified xsi:type="dcterms:W3CDTF">2024-04-23T11:55:58Z</dcterms:modified>
</cp:coreProperties>
</file>