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2" r:id="rId5"/>
    <p:sldId id="263" r:id="rId6"/>
    <p:sldId id="284" r:id="rId7"/>
    <p:sldId id="272" r:id="rId8"/>
    <p:sldId id="280" r:id="rId9"/>
    <p:sldId id="281" r:id="rId10"/>
    <p:sldId id="282" r:id="rId11"/>
    <p:sldId id="266" r:id="rId12"/>
    <p:sldId id="283" r:id="rId13"/>
    <p:sldId id="273" r:id="rId14"/>
    <p:sldId id="285" r:id="rId15"/>
    <p:sldId id="278" r:id="rId16"/>
    <p:sldId id="279" r:id="rId17"/>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68"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816100" y="2369071"/>
            <a:ext cx="14655800" cy="36830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16100" y="6482244"/>
            <a:ext cx="14655800" cy="13970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000" b="1" i="0">
                <a:solidFill>
                  <a:srgbClr val="181818"/>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5900" b="1" i="0">
                <a:solidFill>
                  <a:srgbClr val="181818"/>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000" b="1" i="0">
                <a:solidFill>
                  <a:srgbClr val="181818"/>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
            <a:ext cx="18287999" cy="10286999"/>
          </a:xfrm>
          <a:prstGeom prst="rect">
            <a:avLst/>
          </a:prstGeom>
        </p:spPr>
      </p:pic>
      <p:sp>
        <p:nvSpPr>
          <p:cNvPr id="17" name="bg object 17"/>
          <p:cNvSpPr/>
          <p:nvPr/>
        </p:nvSpPr>
        <p:spPr>
          <a:xfrm>
            <a:off x="1028723" y="3539650"/>
            <a:ext cx="16297275" cy="3209925"/>
          </a:xfrm>
          <a:custGeom>
            <a:avLst/>
            <a:gdLst/>
            <a:ahLst/>
            <a:cxnLst/>
            <a:rect l="l" t="t" r="r" b="b"/>
            <a:pathLst>
              <a:path w="16297275" h="3209925">
                <a:moveTo>
                  <a:pt x="15929365" y="3209924"/>
                </a:moveTo>
                <a:lnTo>
                  <a:pt x="367860" y="3209924"/>
                </a:lnTo>
                <a:lnTo>
                  <a:pt x="321808" y="3207048"/>
                </a:lnTo>
                <a:lnTo>
                  <a:pt x="277437" y="3198652"/>
                </a:lnTo>
                <a:lnTo>
                  <a:pt x="235096" y="3185084"/>
                </a:lnTo>
                <a:lnTo>
                  <a:pt x="195133" y="3166694"/>
                </a:lnTo>
                <a:lnTo>
                  <a:pt x="157897" y="3143831"/>
                </a:lnTo>
                <a:lnTo>
                  <a:pt x="123736" y="3116843"/>
                </a:lnTo>
                <a:lnTo>
                  <a:pt x="92999" y="3086079"/>
                </a:lnTo>
                <a:lnTo>
                  <a:pt x="66035" y="3051888"/>
                </a:lnTo>
                <a:lnTo>
                  <a:pt x="43192" y="3014620"/>
                </a:lnTo>
                <a:lnTo>
                  <a:pt x="24818" y="2974622"/>
                </a:lnTo>
                <a:lnTo>
                  <a:pt x="11262" y="2932243"/>
                </a:lnTo>
                <a:lnTo>
                  <a:pt x="2873" y="2887833"/>
                </a:lnTo>
                <a:lnTo>
                  <a:pt x="0" y="2841741"/>
                </a:lnTo>
                <a:lnTo>
                  <a:pt x="0" y="368183"/>
                </a:lnTo>
                <a:lnTo>
                  <a:pt x="2873" y="322091"/>
                </a:lnTo>
                <a:lnTo>
                  <a:pt x="11262" y="277681"/>
                </a:lnTo>
                <a:lnTo>
                  <a:pt x="24818" y="235302"/>
                </a:lnTo>
                <a:lnTo>
                  <a:pt x="43192" y="195304"/>
                </a:lnTo>
                <a:lnTo>
                  <a:pt x="66035" y="158035"/>
                </a:lnTo>
                <a:lnTo>
                  <a:pt x="92999" y="123845"/>
                </a:lnTo>
                <a:lnTo>
                  <a:pt x="123736" y="93081"/>
                </a:lnTo>
                <a:lnTo>
                  <a:pt x="157897" y="66093"/>
                </a:lnTo>
                <a:lnTo>
                  <a:pt x="195133" y="43230"/>
                </a:lnTo>
                <a:lnTo>
                  <a:pt x="235096" y="24840"/>
                </a:lnTo>
                <a:lnTo>
                  <a:pt x="277437" y="11272"/>
                </a:lnTo>
                <a:lnTo>
                  <a:pt x="321808" y="2876"/>
                </a:lnTo>
                <a:lnTo>
                  <a:pt x="367860" y="0"/>
                </a:lnTo>
                <a:lnTo>
                  <a:pt x="15929365" y="0"/>
                </a:lnTo>
                <a:lnTo>
                  <a:pt x="15975417" y="2876"/>
                </a:lnTo>
                <a:lnTo>
                  <a:pt x="16019789" y="11272"/>
                </a:lnTo>
                <a:lnTo>
                  <a:pt x="16062130" y="24840"/>
                </a:lnTo>
                <a:lnTo>
                  <a:pt x="16102093" y="43230"/>
                </a:lnTo>
                <a:lnTo>
                  <a:pt x="16139329" y="66093"/>
                </a:lnTo>
                <a:lnTo>
                  <a:pt x="16173490" y="93081"/>
                </a:lnTo>
                <a:lnTo>
                  <a:pt x="16204227" y="123845"/>
                </a:lnTo>
                <a:lnTo>
                  <a:pt x="16231191" y="158035"/>
                </a:lnTo>
                <a:lnTo>
                  <a:pt x="16254034" y="195304"/>
                </a:lnTo>
                <a:lnTo>
                  <a:pt x="16272408" y="235302"/>
                </a:lnTo>
                <a:lnTo>
                  <a:pt x="16285963" y="277681"/>
                </a:lnTo>
                <a:lnTo>
                  <a:pt x="16294352" y="322091"/>
                </a:lnTo>
                <a:lnTo>
                  <a:pt x="16297226" y="368183"/>
                </a:lnTo>
                <a:lnTo>
                  <a:pt x="16297226" y="2841741"/>
                </a:lnTo>
                <a:lnTo>
                  <a:pt x="16294352" y="2887833"/>
                </a:lnTo>
                <a:lnTo>
                  <a:pt x="16285963" y="2932243"/>
                </a:lnTo>
                <a:lnTo>
                  <a:pt x="16272408" y="2974622"/>
                </a:lnTo>
                <a:lnTo>
                  <a:pt x="16254034" y="3014620"/>
                </a:lnTo>
                <a:lnTo>
                  <a:pt x="16231191" y="3051888"/>
                </a:lnTo>
                <a:lnTo>
                  <a:pt x="16204227" y="3086079"/>
                </a:lnTo>
                <a:lnTo>
                  <a:pt x="16173490" y="3116843"/>
                </a:lnTo>
                <a:lnTo>
                  <a:pt x="16139329" y="3143831"/>
                </a:lnTo>
                <a:lnTo>
                  <a:pt x="16102093" y="3166694"/>
                </a:lnTo>
                <a:lnTo>
                  <a:pt x="16062130" y="3185084"/>
                </a:lnTo>
                <a:lnTo>
                  <a:pt x="16019789" y="3198652"/>
                </a:lnTo>
                <a:lnTo>
                  <a:pt x="15975417" y="3207048"/>
                </a:lnTo>
                <a:lnTo>
                  <a:pt x="15929365" y="3209924"/>
                </a:lnTo>
                <a:close/>
              </a:path>
            </a:pathLst>
          </a:custGeom>
          <a:solidFill>
            <a:srgbClr val="FFFFFF">
              <a:alpha val="51759"/>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8000" b="1" i="0">
                <a:solidFill>
                  <a:srgbClr val="181818"/>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7EB"/>
          </a:solidFill>
        </p:spPr>
        <p:txBody>
          <a:bodyPr wrap="square" lIns="0" tIns="0" rIns="0" bIns="0" rtlCol="0"/>
          <a:lstStyle/>
          <a:p>
            <a:endParaRPr/>
          </a:p>
        </p:txBody>
      </p:sp>
      <p:sp>
        <p:nvSpPr>
          <p:cNvPr id="2" name="Holder 2"/>
          <p:cNvSpPr>
            <a:spLocks noGrp="1"/>
          </p:cNvSpPr>
          <p:nvPr>
            <p:ph type="title"/>
          </p:nvPr>
        </p:nvSpPr>
        <p:spPr>
          <a:xfrm>
            <a:off x="5165677" y="4495864"/>
            <a:ext cx="7956645" cy="1244600"/>
          </a:xfrm>
          <a:prstGeom prst="rect">
            <a:avLst/>
          </a:prstGeom>
        </p:spPr>
        <p:txBody>
          <a:bodyPr wrap="square" lIns="0" tIns="0" rIns="0" bIns="0">
            <a:spAutoFit/>
          </a:bodyPr>
          <a:lstStyle>
            <a:lvl1pPr>
              <a:defRPr sz="8000" b="1" i="0">
                <a:solidFill>
                  <a:srgbClr val="181818"/>
                </a:solidFill>
                <a:latin typeface="Tahoma"/>
                <a:cs typeface="Tahoma"/>
              </a:defRPr>
            </a:lvl1pPr>
          </a:lstStyle>
          <a:p>
            <a:endParaRPr/>
          </a:p>
        </p:txBody>
      </p:sp>
      <p:sp>
        <p:nvSpPr>
          <p:cNvPr id="3" name="Holder 3"/>
          <p:cNvSpPr>
            <a:spLocks noGrp="1"/>
          </p:cNvSpPr>
          <p:nvPr>
            <p:ph type="body" idx="1"/>
          </p:nvPr>
        </p:nvSpPr>
        <p:spPr>
          <a:xfrm>
            <a:off x="2180473" y="2774946"/>
            <a:ext cx="13927052" cy="2906395"/>
          </a:xfrm>
          <a:prstGeom prst="rect">
            <a:avLst/>
          </a:prstGeom>
        </p:spPr>
        <p:txBody>
          <a:bodyPr wrap="square" lIns="0" tIns="0" rIns="0" bIns="0">
            <a:spAutoFit/>
          </a:bodyPr>
          <a:lstStyle>
            <a:lvl1pPr>
              <a:defRPr sz="5900" b="1" i="0">
                <a:solidFill>
                  <a:srgbClr val="181818"/>
                </a:solidFill>
                <a:latin typeface="Tahoma"/>
                <a:cs typeface="Tahom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5/31/2022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sede.idepa.es/" TargetMode="Externa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3.xml"/><Relationship Id="rId6" Type="http://schemas.openxmlformats.org/officeDocument/2006/relationships/hyperlink" Target="https://youtu.be/h5Y0AF_0KAs"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mailto:daviddj@idepa.es" TargetMode="External"/><Relationship Id="rId3" Type="http://schemas.openxmlformats.org/officeDocument/2006/relationships/image" Target="../media/image13.jpg"/><Relationship Id="rId7" Type="http://schemas.openxmlformats.org/officeDocument/2006/relationships/hyperlink" Target="mailto:joseangelvc@idepa.es"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mailto:paulacg@idepa.es"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807631" y="191248"/>
            <a:ext cx="6480810" cy="10095865"/>
            <a:chOff x="11807631" y="191248"/>
            <a:chExt cx="6480810" cy="10095865"/>
          </a:xfrm>
        </p:grpSpPr>
        <p:sp>
          <p:nvSpPr>
            <p:cNvPr id="3" name="object 3"/>
            <p:cNvSpPr/>
            <p:nvPr/>
          </p:nvSpPr>
          <p:spPr>
            <a:xfrm>
              <a:off x="11807631" y="191248"/>
              <a:ext cx="5876925" cy="10095865"/>
            </a:xfrm>
            <a:custGeom>
              <a:avLst/>
              <a:gdLst/>
              <a:ahLst/>
              <a:cxnLst/>
              <a:rect l="l" t="t" r="r" b="b"/>
              <a:pathLst>
                <a:path w="5876925" h="10095865">
                  <a:moveTo>
                    <a:pt x="5772503" y="10095750"/>
                  </a:moveTo>
                  <a:lnTo>
                    <a:pt x="104420" y="10095750"/>
                  </a:lnTo>
                  <a:lnTo>
                    <a:pt x="100875" y="10091508"/>
                  </a:lnTo>
                  <a:lnTo>
                    <a:pt x="75368" y="10054718"/>
                  </a:lnTo>
                  <a:lnTo>
                    <a:pt x="53211" y="10015627"/>
                  </a:lnTo>
                  <a:lnTo>
                    <a:pt x="34613" y="9974443"/>
                  </a:lnTo>
                  <a:lnTo>
                    <a:pt x="19783" y="9931376"/>
                  </a:lnTo>
                  <a:lnTo>
                    <a:pt x="8932" y="9886635"/>
                  </a:lnTo>
                  <a:lnTo>
                    <a:pt x="2267" y="9840430"/>
                  </a:lnTo>
                  <a:lnTo>
                    <a:pt x="0" y="9792981"/>
                  </a:lnTo>
                  <a:lnTo>
                    <a:pt x="0" y="493809"/>
                  </a:lnTo>
                  <a:lnTo>
                    <a:pt x="2267" y="446360"/>
                  </a:lnTo>
                  <a:lnTo>
                    <a:pt x="8932" y="400155"/>
                  </a:lnTo>
                  <a:lnTo>
                    <a:pt x="19783" y="355414"/>
                  </a:lnTo>
                  <a:lnTo>
                    <a:pt x="34613" y="312347"/>
                  </a:lnTo>
                  <a:lnTo>
                    <a:pt x="53211" y="271164"/>
                  </a:lnTo>
                  <a:lnTo>
                    <a:pt x="75368" y="232072"/>
                  </a:lnTo>
                  <a:lnTo>
                    <a:pt x="100875" y="195282"/>
                  </a:lnTo>
                  <a:lnTo>
                    <a:pt x="129522" y="161003"/>
                  </a:lnTo>
                  <a:lnTo>
                    <a:pt x="161101" y="129444"/>
                  </a:lnTo>
                  <a:lnTo>
                    <a:pt x="195401" y="100814"/>
                  </a:lnTo>
                  <a:lnTo>
                    <a:pt x="232213" y="75323"/>
                  </a:lnTo>
                  <a:lnTo>
                    <a:pt x="271328" y="53179"/>
                  </a:lnTo>
                  <a:lnTo>
                    <a:pt x="312537" y="34592"/>
                  </a:lnTo>
                  <a:lnTo>
                    <a:pt x="355630" y="19772"/>
                  </a:lnTo>
                  <a:lnTo>
                    <a:pt x="400398" y="8927"/>
                  </a:lnTo>
                  <a:lnTo>
                    <a:pt x="446631" y="2266"/>
                  </a:lnTo>
                  <a:lnTo>
                    <a:pt x="494121" y="0"/>
                  </a:lnTo>
                  <a:lnTo>
                    <a:pt x="5382802" y="0"/>
                  </a:lnTo>
                  <a:lnTo>
                    <a:pt x="5430291" y="2266"/>
                  </a:lnTo>
                  <a:lnTo>
                    <a:pt x="5476525" y="8927"/>
                  </a:lnTo>
                  <a:lnTo>
                    <a:pt x="5521293" y="19772"/>
                  </a:lnTo>
                  <a:lnTo>
                    <a:pt x="5564386" y="34592"/>
                  </a:lnTo>
                  <a:lnTo>
                    <a:pt x="5605595" y="53179"/>
                  </a:lnTo>
                  <a:lnTo>
                    <a:pt x="5644710" y="75323"/>
                  </a:lnTo>
                  <a:lnTo>
                    <a:pt x="5681522" y="100814"/>
                  </a:lnTo>
                  <a:lnTo>
                    <a:pt x="5715822" y="129444"/>
                  </a:lnTo>
                  <a:lnTo>
                    <a:pt x="5747400" y="161003"/>
                  </a:lnTo>
                  <a:lnTo>
                    <a:pt x="5776048" y="195282"/>
                  </a:lnTo>
                  <a:lnTo>
                    <a:pt x="5801555" y="232072"/>
                  </a:lnTo>
                  <a:lnTo>
                    <a:pt x="5823712" y="271164"/>
                  </a:lnTo>
                  <a:lnTo>
                    <a:pt x="5842310" y="312347"/>
                  </a:lnTo>
                  <a:lnTo>
                    <a:pt x="5857139" y="355414"/>
                  </a:lnTo>
                  <a:lnTo>
                    <a:pt x="5867991" y="400155"/>
                  </a:lnTo>
                  <a:lnTo>
                    <a:pt x="5874656" y="446360"/>
                  </a:lnTo>
                  <a:lnTo>
                    <a:pt x="5876923" y="493809"/>
                  </a:lnTo>
                  <a:lnTo>
                    <a:pt x="5876923" y="9792981"/>
                  </a:lnTo>
                  <a:lnTo>
                    <a:pt x="5874656" y="9840430"/>
                  </a:lnTo>
                  <a:lnTo>
                    <a:pt x="5867991" y="9886635"/>
                  </a:lnTo>
                  <a:lnTo>
                    <a:pt x="5857139" y="9931376"/>
                  </a:lnTo>
                  <a:lnTo>
                    <a:pt x="5842310" y="9974443"/>
                  </a:lnTo>
                  <a:lnTo>
                    <a:pt x="5823712" y="10015627"/>
                  </a:lnTo>
                  <a:lnTo>
                    <a:pt x="5801555" y="10054718"/>
                  </a:lnTo>
                  <a:lnTo>
                    <a:pt x="5776048" y="10091508"/>
                  </a:lnTo>
                  <a:lnTo>
                    <a:pt x="5772503" y="10095750"/>
                  </a:lnTo>
                  <a:close/>
                </a:path>
              </a:pathLst>
            </a:custGeom>
            <a:solidFill>
              <a:srgbClr val="FFFFFF"/>
            </a:solidFill>
          </p:spPr>
          <p:txBody>
            <a:bodyPr wrap="square" lIns="0" tIns="0" rIns="0" bIns="0" rtlCol="0"/>
            <a:lstStyle/>
            <a:p>
              <a:endParaRPr/>
            </a:p>
          </p:txBody>
        </p:sp>
        <p:pic>
          <p:nvPicPr>
            <p:cNvPr id="4" name="object 4"/>
            <p:cNvPicPr/>
            <p:nvPr/>
          </p:nvPicPr>
          <p:blipFill>
            <a:blip r:embed="rId2" cstate="print"/>
            <a:stretch>
              <a:fillRect/>
            </a:stretch>
          </p:blipFill>
          <p:spPr>
            <a:xfrm>
              <a:off x="12133334" y="562051"/>
              <a:ext cx="6154665" cy="9545185"/>
            </a:xfrm>
            <a:prstGeom prst="rect">
              <a:avLst/>
            </a:prstGeom>
          </p:spPr>
        </p:pic>
      </p:grpSp>
      <p:pic>
        <p:nvPicPr>
          <p:cNvPr id="5" name="object 5"/>
          <p:cNvPicPr/>
          <p:nvPr/>
        </p:nvPicPr>
        <p:blipFill>
          <a:blip r:embed="rId3" cstate="print"/>
          <a:stretch>
            <a:fillRect/>
          </a:stretch>
        </p:blipFill>
        <p:spPr>
          <a:xfrm>
            <a:off x="2326784" y="6468255"/>
            <a:ext cx="7334249" cy="2790824"/>
          </a:xfrm>
          <a:prstGeom prst="rect">
            <a:avLst/>
          </a:prstGeom>
        </p:spPr>
      </p:pic>
      <p:sp>
        <p:nvSpPr>
          <p:cNvPr id="6" name="object 6"/>
          <p:cNvSpPr txBox="1"/>
          <p:nvPr/>
        </p:nvSpPr>
        <p:spPr>
          <a:xfrm>
            <a:off x="1456063" y="1164000"/>
            <a:ext cx="9587865" cy="4163960"/>
          </a:xfrm>
          <a:prstGeom prst="rect">
            <a:avLst/>
          </a:prstGeom>
        </p:spPr>
        <p:txBody>
          <a:bodyPr vert="horz" wrap="square" lIns="0" tIns="39370" rIns="0" bIns="0" rtlCol="0">
            <a:spAutoFit/>
          </a:bodyPr>
          <a:lstStyle/>
          <a:p>
            <a:pPr marL="12700" marR="5080" algn="just"/>
            <a:r>
              <a:rPr lang="es-ES" sz="4000" b="1" dirty="0">
                <a:latin typeface="Tahoma" panose="020B0604030504040204" pitchFamily="34" charset="0"/>
                <a:ea typeface="Tahoma" panose="020B0604030504040204" pitchFamily="34" charset="0"/>
                <a:cs typeface="Tahoma" panose="020B0604030504040204" pitchFamily="34" charset="0"/>
              </a:rPr>
              <a:t>Subvenciones del IDEPA dirigidas a apoyar la promoción internacional y la diversificación de los mercados de las empresas del Principado de Asturias (PINT y TCEX)</a:t>
            </a:r>
          </a:p>
          <a:p>
            <a:pPr marL="12700" marR="5080" algn="just"/>
            <a:endParaRPr lang="es-ES" sz="4000" b="1" dirty="0">
              <a:latin typeface="Tahoma" panose="020B0604030504040204" pitchFamily="34" charset="0"/>
              <a:ea typeface="Tahoma" panose="020B0604030504040204" pitchFamily="34" charset="0"/>
              <a:cs typeface="Tahoma" panose="020B0604030504040204" pitchFamily="34" charset="0"/>
            </a:endParaRPr>
          </a:p>
          <a:p>
            <a:pPr marL="12700" marR="5080" algn="r"/>
            <a:r>
              <a:rPr lang="es-ES" sz="2800" b="1" dirty="0">
                <a:latin typeface="Tahoma" panose="020B0604030504040204" pitchFamily="34" charset="0"/>
                <a:ea typeface="Tahoma" panose="020B0604030504040204" pitchFamily="34" charset="0"/>
                <a:cs typeface="Tahoma" panose="020B0604030504040204" pitchFamily="34" charset="0"/>
              </a:rPr>
              <a:t>Llanera, a 1 de junio de 2022</a:t>
            </a:r>
            <a:endParaRPr sz="28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00" y="3140017"/>
            <a:ext cx="5162550" cy="3638550"/>
          </a:xfrm>
          <a:custGeom>
            <a:avLst/>
            <a:gdLst/>
            <a:ahLst/>
            <a:cxnLst/>
            <a:rect l="l" t="t" r="r" b="b"/>
            <a:pathLst>
              <a:path w="5162550" h="3638550">
                <a:moveTo>
                  <a:pt x="4794618" y="3638536"/>
                </a:moveTo>
                <a:lnTo>
                  <a:pt x="367931" y="3638536"/>
                </a:lnTo>
                <a:lnTo>
                  <a:pt x="321870" y="3635658"/>
                </a:lnTo>
                <a:lnTo>
                  <a:pt x="277491" y="3627258"/>
                </a:lnTo>
                <a:lnTo>
                  <a:pt x="235141" y="3613685"/>
                </a:lnTo>
                <a:lnTo>
                  <a:pt x="195171" y="3595287"/>
                </a:lnTo>
                <a:lnTo>
                  <a:pt x="157927" y="3572414"/>
                </a:lnTo>
                <a:lnTo>
                  <a:pt x="123760" y="3545414"/>
                </a:lnTo>
                <a:lnTo>
                  <a:pt x="93017" y="3514637"/>
                </a:lnTo>
                <a:lnTo>
                  <a:pt x="66048" y="3480432"/>
                </a:lnTo>
                <a:lnTo>
                  <a:pt x="43200" y="3443147"/>
                </a:lnTo>
                <a:lnTo>
                  <a:pt x="24823" y="3403131"/>
                </a:lnTo>
                <a:lnTo>
                  <a:pt x="11264" y="3360735"/>
                </a:lnTo>
                <a:lnTo>
                  <a:pt x="2874" y="3316305"/>
                </a:lnTo>
                <a:lnTo>
                  <a:pt x="0" y="3270193"/>
                </a:lnTo>
                <a:lnTo>
                  <a:pt x="0" y="368343"/>
                </a:lnTo>
                <a:lnTo>
                  <a:pt x="2874" y="322230"/>
                </a:lnTo>
                <a:lnTo>
                  <a:pt x="11264" y="277801"/>
                </a:lnTo>
                <a:lnTo>
                  <a:pt x="24823" y="235404"/>
                </a:lnTo>
                <a:lnTo>
                  <a:pt x="43200" y="195389"/>
                </a:lnTo>
                <a:lnTo>
                  <a:pt x="66048" y="158104"/>
                </a:lnTo>
                <a:lnTo>
                  <a:pt x="93017" y="123898"/>
                </a:lnTo>
                <a:lnTo>
                  <a:pt x="123760" y="93121"/>
                </a:lnTo>
                <a:lnTo>
                  <a:pt x="157927" y="66121"/>
                </a:lnTo>
                <a:lnTo>
                  <a:pt x="195171" y="43248"/>
                </a:lnTo>
                <a:lnTo>
                  <a:pt x="235141" y="24850"/>
                </a:lnTo>
                <a:lnTo>
                  <a:pt x="277491" y="11277"/>
                </a:lnTo>
                <a:lnTo>
                  <a:pt x="321870" y="2877"/>
                </a:lnTo>
                <a:lnTo>
                  <a:pt x="367931" y="0"/>
                </a:lnTo>
                <a:lnTo>
                  <a:pt x="4794618" y="0"/>
                </a:lnTo>
                <a:lnTo>
                  <a:pt x="4840679" y="2877"/>
                </a:lnTo>
                <a:lnTo>
                  <a:pt x="4885059" y="11277"/>
                </a:lnTo>
                <a:lnTo>
                  <a:pt x="4927408" y="24850"/>
                </a:lnTo>
                <a:lnTo>
                  <a:pt x="4967379" y="43248"/>
                </a:lnTo>
                <a:lnTo>
                  <a:pt x="5004622" y="66121"/>
                </a:lnTo>
                <a:lnTo>
                  <a:pt x="5038789" y="93121"/>
                </a:lnTo>
                <a:lnTo>
                  <a:pt x="5069532" y="123898"/>
                </a:lnTo>
                <a:lnTo>
                  <a:pt x="5096502" y="158104"/>
                </a:lnTo>
                <a:lnTo>
                  <a:pt x="5119349" y="195389"/>
                </a:lnTo>
                <a:lnTo>
                  <a:pt x="5137727" y="235404"/>
                </a:lnTo>
                <a:lnTo>
                  <a:pt x="5151285" y="277801"/>
                </a:lnTo>
                <a:lnTo>
                  <a:pt x="5159675" y="322230"/>
                </a:lnTo>
                <a:lnTo>
                  <a:pt x="5162550" y="368343"/>
                </a:lnTo>
                <a:lnTo>
                  <a:pt x="5162550" y="3270193"/>
                </a:lnTo>
                <a:lnTo>
                  <a:pt x="5159675" y="3316305"/>
                </a:lnTo>
                <a:lnTo>
                  <a:pt x="5151285" y="3360735"/>
                </a:lnTo>
                <a:lnTo>
                  <a:pt x="5137727" y="3403131"/>
                </a:lnTo>
                <a:lnTo>
                  <a:pt x="5119349" y="3443147"/>
                </a:lnTo>
                <a:lnTo>
                  <a:pt x="5096502" y="3480432"/>
                </a:lnTo>
                <a:lnTo>
                  <a:pt x="5069532" y="3514637"/>
                </a:lnTo>
                <a:lnTo>
                  <a:pt x="5038789" y="3545414"/>
                </a:lnTo>
                <a:lnTo>
                  <a:pt x="5004622" y="3572414"/>
                </a:lnTo>
                <a:lnTo>
                  <a:pt x="4967379" y="3595287"/>
                </a:lnTo>
                <a:lnTo>
                  <a:pt x="4927408" y="3613685"/>
                </a:lnTo>
                <a:lnTo>
                  <a:pt x="4885059" y="3627258"/>
                </a:lnTo>
                <a:lnTo>
                  <a:pt x="4840679" y="3635658"/>
                </a:lnTo>
                <a:lnTo>
                  <a:pt x="4794618" y="3638536"/>
                </a:lnTo>
                <a:close/>
              </a:path>
            </a:pathLst>
          </a:custGeom>
          <a:solidFill>
            <a:srgbClr val="FFFFFF"/>
          </a:solidFill>
        </p:spPr>
        <p:txBody>
          <a:bodyPr wrap="square" lIns="0" tIns="0" rIns="0" bIns="0" rtlCol="0"/>
          <a:lstStyle/>
          <a:p>
            <a:endParaRPr/>
          </a:p>
        </p:txBody>
      </p:sp>
      <p:sp>
        <p:nvSpPr>
          <p:cNvPr id="12" name="object 12"/>
          <p:cNvSpPr/>
          <p:nvPr/>
        </p:nvSpPr>
        <p:spPr>
          <a:xfrm>
            <a:off x="6562743" y="3140017"/>
            <a:ext cx="5162550" cy="3638550"/>
          </a:xfrm>
          <a:custGeom>
            <a:avLst/>
            <a:gdLst/>
            <a:ahLst/>
            <a:cxnLst/>
            <a:rect l="l" t="t" r="r" b="b"/>
            <a:pathLst>
              <a:path w="5162550" h="3638550">
                <a:moveTo>
                  <a:pt x="4794618" y="3638536"/>
                </a:moveTo>
                <a:lnTo>
                  <a:pt x="367931" y="3638536"/>
                </a:lnTo>
                <a:lnTo>
                  <a:pt x="321870" y="3635658"/>
                </a:lnTo>
                <a:lnTo>
                  <a:pt x="277491" y="3627258"/>
                </a:lnTo>
                <a:lnTo>
                  <a:pt x="235141" y="3613685"/>
                </a:lnTo>
                <a:lnTo>
                  <a:pt x="195171" y="3595287"/>
                </a:lnTo>
                <a:lnTo>
                  <a:pt x="157927" y="3572414"/>
                </a:lnTo>
                <a:lnTo>
                  <a:pt x="123760" y="3545414"/>
                </a:lnTo>
                <a:lnTo>
                  <a:pt x="93017" y="3514637"/>
                </a:lnTo>
                <a:lnTo>
                  <a:pt x="66048" y="3480432"/>
                </a:lnTo>
                <a:lnTo>
                  <a:pt x="43200" y="3443147"/>
                </a:lnTo>
                <a:lnTo>
                  <a:pt x="24823" y="3403131"/>
                </a:lnTo>
                <a:lnTo>
                  <a:pt x="11264" y="3360735"/>
                </a:lnTo>
                <a:lnTo>
                  <a:pt x="2874" y="3316305"/>
                </a:lnTo>
                <a:lnTo>
                  <a:pt x="0" y="3270193"/>
                </a:lnTo>
                <a:lnTo>
                  <a:pt x="0" y="368343"/>
                </a:lnTo>
                <a:lnTo>
                  <a:pt x="2874" y="322230"/>
                </a:lnTo>
                <a:lnTo>
                  <a:pt x="11264" y="277801"/>
                </a:lnTo>
                <a:lnTo>
                  <a:pt x="24823" y="235404"/>
                </a:lnTo>
                <a:lnTo>
                  <a:pt x="43200" y="195389"/>
                </a:lnTo>
                <a:lnTo>
                  <a:pt x="66048" y="158104"/>
                </a:lnTo>
                <a:lnTo>
                  <a:pt x="93017" y="123898"/>
                </a:lnTo>
                <a:lnTo>
                  <a:pt x="123760" y="93121"/>
                </a:lnTo>
                <a:lnTo>
                  <a:pt x="157927" y="66121"/>
                </a:lnTo>
                <a:lnTo>
                  <a:pt x="195171" y="43248"/>
                </a:lnTo>
                <a:lnTo>
                  <a:pt x="235141" y="24850"/>
                </a:lnTo>
                <a:lnTo>
                  <a:pt x="277491" y="11277"/>
                </a:lnTo>
                <a:lnTo>
                  <a:pt x="321870" y="2877"/>
                </a:lnTo>
                <a:lnTo>
                  <a:pt x="367931" y="0"/>
                </a:lnTo>
                <a:lnTo>
                  <a:pt x="4794618" y="0"/>
                </a:lnTo>
                <a:lnTo>
                  <a:pt x="4840679" y="2877"/>
                </a:lnTo>
                <a:lnTo>
                  <a:pt x="4885059" y="11277"/>
                </a:lnTo>
                <a:lnTo>
                  <a:pt x="4927408" y="24850"/>
                </a:lnTo>
                <a:lnTo>
                  <a:pt x="4967379" y="43248"/>
                </a:lnTo>
                <a:lnTo>
                  <a:pt x="5004622" y="66121"/>
                </a:lnTo>
                <a:lnTo>
                  <a:pt x="5038789" y="93121"/>
                </a:lnTo>
                <a:lnTo>
                  <a:pt x="5069532" y="123898"/>
                </a:lnTo>
                <a:lnTo>
                  <a:pt x="5096502" y="158104"/>
                </a:lnTo>
                <a:lnTo>
                  <a:pt x="5119349" y="195389"/>
                </a:lnTo>
                <a:lnTo>
                  <a:pt x="5137727" y="235404"/>
                </a:lnTo>
                <a:lnTo>
                  <a:pt x="5151285" y="277801"/>
                </a:lnTo>
                <a:lnTo>
                  <a:pt x="5159675" y="322230"/>
                </a:lnTo>
                <a:lnTo>
                  <a:pt x="5162550" y="368343"/>
                </a:lnTo>
                <a:lnTo>
                  <a:pt x="5162550" y="3270193"/>
                </a:lnTo>
                <a:lnTo>
                  <a:pt x="5159675" y="3316305"/>
                </a:lnTo>
                <a:lnTo>
                  <a:pt x="5151285" y="3360735"/>
                </a:lnTo>
                <a:lnTo>
                  <a:pt x="5137727" y="3403131"/>
                </a:lnTo>
                <a:lnTo>
                  <a:pt x="5119349" y="3443147"/>
                </a:lnTo>
                <a:lnTo>
                  <a:pt x="5096502" y="3480432"/>
                </a:lnTo>
                <a:lnTo>
                  <a:pt x="5069532" y="3514637"/>
                </a:lnTo>
                <a:lnTo>
                  <a:pt x="5038789" y="3545414"/>
                </a:lnTo>
                <a:lnTo>
                  <a:pt x="5004622" y="3572414"/>
                </a:lnTo>
                <a:lnTo>
                  <a:pt x="4967379" y="3595287"/>
                </a:lnTo>
                <a:lnTo>
                  <a:pt x="4927408" y="3613685"/>
                </a:lnTo>
                <a:lnTo>
                  <a:pt x="4885059" y="3627258"/>
                </a:lnTo>
                <a:lnTo>
                  <a:pt x="4840679" y="3635658"/>
                </a:lnTo>
                <a:lnTo>
                  <a:pt x="4794618" y="3638536"/>
                </a:lnTo>
                <a:close/>
              </a:path>
            </a:pathLst>
          </a:custGeom>
          <a:solidFill>
            <a:srgbClr val="FFFFFF"/>
          </a:solidFill>
        </p:spPr>
        <p:txBody>
          <a:bodyPr wrap="square" lIns="0" tIns="0" rIns="0" bIns="0" rtlCol="0"/>
          <a:lstStyle/>
          <a:p>
            <a:endParaRPr/>
          </a:p>
        </p:txBody>
      </p:sp>
      <p:sp>
        <p:nvSpPr>
          <p:cNvPr id="13" name="object 13"/>
          <p:cNvSpPr/>
          <p:nvPr/>
        </p:nvSpPr>
        <p:spPr>
          <a:xfrm>
            <a:off x="12096786" y="3140017"/>
            <a:ext cx="5162550" cy="3638550"/>
          </a:xfrm>
          <a:custGeom>
            <a:avLst/>
            <a:gdLst/>
            <a:ahLst/>
            <a:cxnLst/>
            <a:rect l="l" t="t" r="r" b="b"/>
            <a:pathLst>
              <a:path w="5162550" h="3638550">
                <a:moveTo>
                  <a:pt x="4794618" y="3638536"/>
                </a:moveTo>
                <a:lnTo>
                  <a:pt x="367931" y="3638536"/>
                </a:lnTo>
                <a:lnTo>
                  <a:pt x="321870" y="3635658"/>
                </a:lnTo>
                <a:lnTo>
                  <a:pt x="277491" y="3627258"/>
                </a:lnTo>
                <a:lnTo>
                  <a:pt x="235141" y="3613685"/>
                </a:lnTo>
                <a:lnTo>
                  <a:pt x="195171" y="3595287"/>
                </a:lnTo>
                <a:lnTo>
                  <a:pt x="157927" y="3572414"/>
                </a:lnTo>
                <a:lnTo>
                  <a:pt x="123760" y="3545414"/>
                </a:lnTo>
                <a:lnTo>
                  <a:pt x="93017" y="3514637"/>
                </a:lnTo>
                <a:lnTo>
                  <a:pt x="66048" y="3480432"/>
                </a:lnTo>
                <a:lnTo>
                  <a:pt x="43200" y="3443147"/>
                </a:lnTo>
                <a:lnTo>
                  <a:pt x="24823" y="3403131"/>
                </a:lnTo>
                <a:lnTo>
                  <a:pt x="11264" y="3360735"/>
                </a:lnTo>
                <a:lnTo>
                  <a:pt x="2874" y="3316305"/>
                </a:lnTo>
                <a:lnTo>
                  <a:pt x="0" y="3270193"/>
                </a:lnTo>
                <a:lnTo>
                  <a:pt x="0" y="368343"/>
                </a:lnTo>
                <a:lnTo>
                  <a:pt x="2874" y="322230"/>
                </a:lnTo>
                <a:lnTo>
                  <a:pt x="11264" y="277801"/>
                </a:lnTo>
                <a:lnTo>
                  <a:pt x="24823" y="235404"/>
                </a:lnTo>
                <a:lnTo>
                  <a:pt x="43200" y="195389"/>
                </a:lnTo>
                <a:lnTo>
                  <a:pt x="66048" y="158104"/>
                </a:lnTo>
                <a:lnTo>
                  <a:pt x="93017" y="123898"/>
                </a:lnTo>
                <a:lnTo>
                  <a:pt x="123760" y="93121"/>
                </a:lnTo>
                <a:lnTo>
                  <a:pt x="157927" y="66121"/>
                </a:lnTo>
                <a:lnTo>
                  <a:pt x="195171" y="43248"/>
                </a:lnTo>
                <a:lnTo>
                  <a:pt x="235141" y="24850"/>
                </a:lnTo>
                <a:lnTo>
                  <a:pt x="277491" y="11277"/>
                </a:lnTo>
                <a:lnTo>
                  <a:pt x="321870" y="2877"/>
                </a:lnTo>
                <a:lnTo>
                  <a:pt x="367931" y="0"/>
                </a:lnTo>
                <a:lnTo>
                  <a:pt x="4794618" y="0"/>
                </a:lnTo>
                <a:lnTo>
                  <a:pt x="4840679" y="2877"/>
                </a:lnTo>
                <a:lnTo>
                  <a:pt x="4885059" y="11277"/>
                </a:lnTo>
                <a:lnTo>
                  <a:pt x="4927408" y="24850"/>
                </a:lnTo>
                <a:lnTo>
                  <a:pt x="4967379" y="43248"/>
                </a:lnTo>
                <a:lnTo>
                  <a:pt x="5004622" y="66121"/>
                </a:lnTo>
                <a:lnTo>
                  <a:pt x="5038789" y="93121"/>
                </a:lnTo>
                <a:lnTo>
                  <a:pt x="5069532" y="123898"/>
                </a:lnTo>
                <a:lnTo>
                  <a:pt x="5096502" y="158104"/>
                </a:lnTo>
                <a:lnTo>
                  <a:pt x="5119349" y="195389"/>
                </a:lnTo>
                <a:lnTo>
                  <a:pt x="5137727" y="235404"/>
                </a:lnTo>
                <a:lnTo>
                  <a:pt x="5151285" y="277801"/>
                </a:lnTo>
                <a:lnTo>
                  <a:pt x="5159675" y="322230"/>
                </a:lnTo>
                <a:lnTo>
                  <a:pt x="5162550" y="368343"/>
                </a:lnTo>
                <a:lnTo>
                  <a:pt x="5162550" y="3270193"/>
                </a:lnTo>
                <a:lnTo>
                  <a:pt x="5159675" y="3316305"/>
                </a:lnTo>
                <a:lnTo>
                  <a:pt x="5151285" y="3360735"/>
                </a:lnTo>
                <a:lnTo>
                  <a:pt x="5137727" y="3403131"/>
                </a:lnTo>
                <a:lnTo>
                  <a:pt x="5119349" y="3443147"/>
                </a:lnTo>
                <a:lnTo>
                  <a:pt x="5096502" y="3480432"/>
                </a:lnTo>
                <a:lnTo>
                  <a:pt x="5069532" y="3514637"/>
                </a:lnTo>
                <a:lnTo>
                  <a:pt x="5038789" y="3545414"/>
                </a:lnTo>
                <a:lnTo>
                  <a:pt x="5004622" y="3572414"/>
                </a:lnTo>
                <a:lnTo>
                  <a:pt x="4967379" y="3595287"/>
                </a:lnTo>
                <a:lnTo>
                  <a:pt x="4927408" y="3613685"/>
                </a:lnTo>
                <a:lnTo>
                  <a:pt x="4885059" y="3627258"/>
                </a:lnTo>
                <a:lnTo>
                  <a:pt x="4840679" y="3635658"/>
                </a:lnTo>
                <a:lnTo>
                  <a:pt x="4794618" y="3638536"/>
                </a:lnTo>
                <a:close/>
              </a:path>
            </a:pathLst>
          </a:custGeom>
          <a:solidFill>
            <a:srgbClr val="FFFFFF"/>
          </a:solidFill>
        </p:spPr>
        <p:txBody>
          <a:bodyPr wrap="square" lIns="0" tIns="0" rIns="0" bIns="0" rtlCol="0"/>
          <a:lstStyle/>
          <a:p>
            <a:endParaRPr/>
          </a:p>
        </p:txBody>
      </p:sp>
      <p:sp>
        <p:nvSpPr>
          <p:cNvPr id="14" name="object 14"/>
          <p:cNvSpPr/>
          <p:nvPr/>
        </p:nvSpPr>
        <p:spPr>
          <a:xfrm>
            <a:off x="1000626" y="1016033"/>
            <a:ext cx="16230600" cy="1028700"/>
          </a:xfrm>
          <a:custGeom>
            <a:avLst/>
            <a:gdLst/>
            <a:ahLst/>
            <a:cxnLst/>
            <a:rect l="l" t="t" r="r" b="b"/>
            <a:pathLst>
              <a:path w="16230600" h="1028700">
                <a:moveTo>
                  <a:pt x="16036012" y="1028699"/>
                </a:moveTo>
                <a:lnTo>
                  <a:pt x="194431" y="1028699"/>
                </a:lnTo>
                <a:lnTo>
                  <a:pt x="149927" y="1023566"/>
                </a:lnTo>
                <a:lnTo>
                  <a:pt x="109032" y="1008951"/>
                </a:lnTo>
                <a:lnTo>
                  <a:pt x="72927" y="986031"/>
                </a:lnTo>
                <a:lnTo>
                  <a:pt x="42791" y="955982"/>
                </a:lnTo>
                <a:lnTo>
                  <a:pt x="19805" y="919981"/>
                </a:lnTo>
                <a:lnTo>
                  <a:pt x="5147" y="879205"/>
                </a:lnTo>
                <a:lnTo>
                  <a:pt x="0" y="834829"/>
                </a:lnTo>
                <a:lnTo>
                  <a:pt x="0" y="193870"/>
                </a:lnTo>
                <a:lnTo>
                  <a:pt x="5147" y="149494"/>
                </a:lnTo>
                <a:lnTo>
                  <a:pt x="19805" y="108718"/>
                </a:lnTo>
                <a:lnTo>
                  <a:pt x="42791" y="72717"/>
                </a:lnTo>
                <a:lnTo>
                  <a:pt x="72927" y="42668"/>
                </a:lnTo>
                <a:lnTo>
                  <a:pt x="109032" y="19748"/>
                </a:lnTo>
                <a:lnTo>
                  <a:pt x="149927" y="5133"/>
                </a:lnTo>
                <a:lnTo>
                  <a:pt x="194431" y="0"/>
                </a:lnTo>
                <a:lnTo>
                  <a:pt x="16036012" y="0"/>
                </a:lnTo>
                <a:lnTo>
                  <a:pt x="16080516" y="5133"/>
                </a:lnTo>
                <a:lnTo>
                  <a:pt x="16121410" y="19748"/>
                </a:lnTo>
                <a:lnTo>
                  <a:pt x="16157516" y="42668"/>
                </a:lnTo>
                <a:lnTo>
                  <a:pt x="16187651" y="72717"/>
                </a:lnTo>
                <a:lnTo>
                  <a:pt x="16210638" y="108718"/>
                </a:lnTo>
                <a:lnTo>
                  <a:pt x="16225295" y="149494"/>
                </a:lnTo>
                <a:lnTo>
                  <a:pt x="16230443" y="193870"/>
                </a:lnTo>
                <a:lnTo>
                  <a:pt x="16230443" y="834829"/>
                </a:lnTo>
                <a:lnTo>
                  <a:pt x="16225295" y="879205"/>
                </a:lnTo>
                <a:lnTo>
                  <a:pt x="16210638" y="919981"/>
                </a:lnTo>
                <a:lnTo>
                  <a:pt x="16187651" y="955982"/>
                </a:lnTo>
                <a:lnTo>
                  <a:pt x="16157516" y="986031"/>
                </a:lnTo>
                <a:lnTo>
                  <a:pt x="16121410" y="1008951"/>
                </a:lnTo>
                <a:lnTo>
                  <a:pt x="16080516" y="1023566"/>
                </a:lnTo>
                <a:lnTo>
                  <a:pt x="16036012" y="1028699"/>
                </a:lnTo>
                <a:close/>
              </a:path>
            </a:pathLst>
          </a:custGeom>
          <a:solidFill>
            <a:srgbClr val="28059D"/>
          </a:solidFill>
        </p:spPr>
        <p:txBody>
          <a:bodyPr wrap="square" lIns="0" tIns="0" rIns="0" bIns="0" rtlCol="0"/>
          <a:lstStyle/>
          <a:p>
            <a:endParaRPr/>
          </a:p>
        </p:txBody>
      </p:sp>
      <p:sp>
        <p:nvSpPr>
          <p:cNvPr id="15" name="object 15"/>
          <p:cNvSpPr txBox="1"/>
          <p:nvPr/>
        </p:nvSpPr>
        <p:spPr>
          <a:xfrm>
            <a:off x="1704150" y="1381727"/>
            <a:ext cx="8511540" cy="443711"/>
          </a:xfrm>
          <a:prstGeom prst="rect">
            <a:avLst/>
          </a:prstGeom>
        </p:spPr>
        <p:txBody>
          <a:bodyPr vert="horz" wrap="square" lIns="0" tIns="12700" rIns="0" bIns="0" rtlCol="0">
            <a:spAutoFit/>
          </a:bodyPr>
          <a:lstStyle/>
          <a:p>
            <a:pPr marL="12700">
              <a:lnSpc>
                <a:spcPct val="100000"/>
              </a:lnSpc>
              <a:spcBef>
                <a:spcPts val="100"/>
              </a:spcBef>
            </a:pPr>
            <a:r>
              <a:rPr lang="es-ES" sz="2800" b="1" spc="20" dirty="0">
                <a:solidFill>
                  <a:srgbClr val="FFFFFF"/>
                </a:solidFill>
                <a:latin typeface="Verdana" panose="020B0604030504040204" pitchFamily="34" charset="0"/>
                <a:ea typeface="Verdana" panose="020B0604030504040204" pitchFamily="34" charset="0"/>
                <a:cs typeface="Tahoma"/>
              </a:rPr>
              <a:t>Requisitos del técnico contratado</a:t>
            </a:r>
            <a:endParaRPr sz="2800" dirty="0">
              <a:latin typeface="Verdana" panose="020B0604030504040204" pitchFamily="34" charset="0"/>
              <a:ea typeface="Verdana" panose="020B0604030504040204" pitchFamily="34" charset="0"/>
              <a:cs typeface="Tahoma"/>
            </a:endParaRPr>
          </a:p>
        </p:txBody>
      </p:sp>
      <p:sp>
        <p:nvSpPr>
          <p:cNvPr id="17" name="object 17"/>
          <p:cNvSpPr txBox="1"/>
          <p:nvPr/>
        </p:nvSpPr>
        <p:spPr>
          <a:xfrm>
            <a:off x="1704150" y="3666363"/>
            <a:ext cx="3951016" cy="2505814"/>
          </a:xfrm>
          <a:prstGeom prst="rect">
            <a:avLst/>
          </a:prstGeom>
        </p:spPr>
        <p:txBody>
          <a:bodyPr vert="horz" wrap="square" lIns="0" tIns="12700" rIns="0" bIns="0" rtlCol="0">
            <a:spAutoFit/>
          </a:bodyPr>
          <a:lstStyle/>
          <a:p>
            <a:pPr marL="0" lvl="2">
              <a:spcBef>
                <a:spcPct val="0"/>
              </a:spcBef>
              <a:buClr>
                <a:schemeClr val="accent2"/>
              </a:buClr>
            </a:pPr>
            <a:r>
              <a:rPr lang="es-ES" sz="1800" b="1" dirty="0">
                <a:solidFill>
                  <a:schemeClr val="tx2"/>
                </a:solidFill>
                <a:latin typeface="Verdana" pitchFamily="34" charset="0"/>
                <a:ea typeface="Verdana" pitchFamily="34" charset="0"/>
                <a:cs typeface="Verdana" pitchFamily="34" charset="0"/>
              </a:rPr>
              <a:t>Titulación universitaria  de grado medio o superior o equivalente o título</a:t>
            </a:r>
            <a:r>
              <a:rPr lang="es-ES" sz="1800" b="1" baseline="0" dirty="0">
                <a:solidFill>
                  <a:schemeClr val="tx2"/>
                </a:solidFill>
                <a:latin typeface="Verdana" pitchFamily="34" charset="0"/>
                <a:ea typeface="Verdana" pitchFamily="34" charset="0"/>
                <a:cs typeface="Verdana" pitchFamily="34" charset="0"/>
              </a:rPr>
              <a:t> de Técnico Superior en Comercio Internacional.</a:t>
            </a:r>
          </a:p>
          <a:p>
            <a:pPr marL="0" lvl="2">
              <a:spcBef>
                <a:spcPct val="0"/>
              </a:spcBef>
              <a:buClr>
                <a:schemeClr val="accent2"/>
              </a:buClr>
            </a:pPr>
            <a:endParaRPr lang="es-ES" sz="1800" baseline="0" dirty="0">
              <a:solidFill>
                <a:schemeClr val="tx2"/>
              </a:solidFill>
              <a:latin typeface="Verdana" pitchFamily="34" charset="0"/>
              <a:ea typeface="Verdana" pitchFamily="34" charset="0"/>
              <a:cs typeface="Verdana" pitchFamily="34" charset="0"/>
            </a:endParaRPr>
          </a:p>
          <a:p>
            <a:pPr marL="0" lvl="2">
              <a:spcBef>
                <a:spcPct val="0"/>
              </a:spcBef>
              <a:buClr>
                <a:schemeClr val="accent2"/>
              </a:buClr>
            </a:pPr>
            <a:r>
              <a:rPr lang="es-ES" sz="1800" b="1" baseline="0" dirty="0">
                <a:solidFill>
                  <a:schemeClr val="tx2"/>
                </a:solidFill>
                <a:latin typeface="Verdana" pitchFamily="34" charset="0"/>
                <a:ea typeface="Verdana" pitchFamily="34" charset="0"/>
                <a:cs typeface="Verdana" pitchFamily="34" charset="0"/>
              </a:rPr>
              <a:t>Homologación por el Ministerio español a fecha de solicitud, en su caso.</a:t>
            </a:r>
            <a:endParaRPr lang="es-ES_tradnl" altLang="es-ES"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object 18"/>
          <p:cNvSpPr txBox="1"/>
          <p:nvPr/>
        </p:nvSpPr>
        <p:spPr>
          <a:xfrm>
            <a:off x="7055864" y="3665409"/>
            <a:ext cx="4174441" cy="2227533"/>
          </a:xfrm>
          <a:prstGeom prst="rect">
            <a:avLst/>
          </a:prstGeom>
        </p:spPr>
        <p:txBody>
          <a:bodyPr vert="horz" wrap="square" lIns="0" tIns="11430" rIns="0" bIns="0" rtlCol="0">
            <a:spAutoFit/>
          </a:bodyPr>
          <a:lstStyle/>
          <a:p>
            <a:pPr marL="0" lvl="2">
              <a:spcBef>
                <a:spcPct val="0"/>
              </a:spcBef>
              <a:buClr>
                <a:schemeClr val="accent2"/>
              </a:buClr>
            </a:pPr>
            <a:r>
              <a:rPr lang="es-ES" sz="1800" b="1" dirty="0">
                <a:solidFill>
                  <a:schemeClr val="tx2"/>
                </a:solidFill>
                <a:latin typeface="Verdana" pitchFamily="34" charset="0"/>
                <a:ea typeface="Verdana" pitchFamily="34" charset="0"/>
                <a:cs typeface="Verdana" pitchFamily="34" charset="0"/>
              </a:rPr>
              <a:t>Experiencia demostrable en comercio exterior</a:t>
            </a:r>
            <a:r>
              <a:rPr lang="es-ES" sz="1800" b="1" baseline="0" dirty="0">
                <a:solidFill>
                  <a:schemeClr val="tx2"/>
                </a:solidFill>
                <a:latin typeface="Verdana" pitchFamily="34" charset="0"/>
                <a:ea typeface="Verdana" pitchFamily="34" charset="0"/>
                <a:cs typeface="Verdana" pitchFamily="34" charset="0"/>
              </a:rPr>
              <a:t> mínima de 1 año (empresa, beca comercio exterior IDEPA, master IDEPA, colaboración programas internacionalización </a:t>
            </a:r>
            <a:r>
              <a:rPr lang="es-ES" sz="1800" b="1" baseline="0" dirty="0" err="1">
                <a:solidFill>
                  <a:schemeClr val="tx2"/>
                </a:solidFill>
                <a:latin typeface="Verdana" pitchFamily="34" charset="0"/>
                <a:ea typeface="Verdana" pitchFamily="34" charset="0"/>
                <a:cs typeface="Verdana" pitchFamily="34" charset="0"/>
              </a:rPr>
              <a:t>Asturex</a:t>
            </a:r>
            <a:r>
              <a:rPr lang="es-ES" sz="1800" b="1" baseline="0" dirty="0">
                <a:solidFill>
                  <a:schemeClr val="tx2"/>
                </a:solidFill>
                <a:latin typeface="Verdana" pitchFamily="34" charset="0"/>
                <a:ea typeface="Verdana" pitchFamily="34" charset="0"/>
                <a:cs typeface="Verdana" pitchFamily="34" charset="0"/>
              </a:rPr>
              <a:t>, Cámaras, ICEX, becas comercio exterior…)</a:t>
            </a:r>
            <a:endParaRPr lang="es-ES_tradnl" altLang="es-ES"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object 19"/>
          <p:cNvSpPr txBox="1">
            <a:spLocks noGrp="1"/>
          </p:cNvSpPr>
          <p:nvPr>
            <p:ph type="title"/>
          </p:nvPr>
        </p:nvSpPr>
        <p:spPr>
          <a:xfrm>
            <a:off x="12613130" y="3653027"/>
            <a:ext cx="4078015" cy="2505814"/>
          </a:xfrm>
          <a:prstGeom prst="rect">
            <a:avLst/>
          </a:prstGeom>
        </p:spPr>
        <p:txBody>
          <a:bodyPr vert="horz" wrap="square" lIns="0" tIns="12700" rIns="0" bIns="0" rtlCol="0">
            <a:spAutoFit/>
          </a:bodyPr>
          <a:lstStyle/>
          <a:p>
            <a:pPr lvl="2" algn="l">
              <a:spcBef>
                <a:spcPct val="0"/>
              </a:spcBef>
              <a:buClr>
                <a:schemeClr val="accent2"/>
              </a:buClr>
            </a:pPr>
            <a:r>
              <a:rPr lang="es-ES" sz="1800" b="1" dirty="0">
                <a:solidFill>
                  <a:schemeClr val="tx2"/>
                </a:solidFill>
                <a:latin typeface="Verdana" pitchFamily="34" charset="0"/>
                <a:ea typeface="Verdana" pitchFamily="34" charset="0"/>
                <a:cs typeface="Verdana" pitchFamily="34" charset="0"/>
              </a:rPr>
              <a:t>Nuevas contrataciones (excluidas</a:t>
            </a:r>
            <a:r>
              <a:rPr lang="es-ES" sz="1800" b="1" baseline="0" dirty="0">
                <a:solidFill>
                  <a:schemeClr val="tx2"/>
                </a:solidFill>
                <a:latin typeface="Verdana" pitchFamily="34" charset="0"/>
                <a:ea typeface="Verdana" pitchFamily="34" charset="0"/>
                <a:cs typeface="Verdana" pitchFamily="34" charset="0"/>
              </a:rPr>
              <a:t> personas que hayan tenido relación laboral con el solicitante o empresa vinculada en los 3 años anteriores al de la formalización del contrato).</a:t>
            </a:r>
            <a:br>
              <a:rPr lang="es-ES" sz="1800" b="1" baseline="0" dirty="0">
                <a:solidFill>
                  <a:schemeClr val="tx2"/>
                </a:solidFill>
                <a:latin typeface="Verdana" pitchFamily="34" charset="0"/>
                <a:ea typeface="Verdana" pitchFamily="34" charset="0"/>
                <a:cs typeface="Verdana" pitchFamily="34" charset="0"/>
              </a:rPr>
            </a:br>
            <a:br>
              <a:rPr lang="es-ES" sz="1800" b="1" baseline="0" dirty="0">
                <a:solidFill>
                  <a:schemeClr val="tx2"/>
                </a:solidFill>
                <a:latin typeface="Verdana" pitchFamily="34" charset="0"/>
                <a:ea typeface="Verdana" pitchFamily="34" charset="0"/>
                <a:cs typeface="Verdana" pitchFamily="34" charset="0"/>
              </a:rPr>
            </a:br>
            <a:r>
              <a:rPr lang="es-ES" sz="1800" b="1" dirty="0">
                <a:solidFill>
                  <a:schemeClr val="tx2"/>
                </a:solidFill>
                <a:latin typeface="Verdana" pitchFamily="34" charset="0"/>
                <a:ea typeface="Verdana" pitchFamily="34" charset="0"/>
                <a:cs typeface="Verdana" pitchFamily="34" charset="0"/>
              </a:rPr>
              <a:t>No vinculación familiar entre contratado y empresa.</a:t>
            </a:r>
            <a:endParaRPr lang="es-ES_tradnl" altLang="es-ES" b="1" kern="1200" dirty="0">
              <a:solidFill>
                <a:schemeClr val="tx2"/>
              </a:solidFill>
              <a:latin typeface="Verdana" panose="020B0604030504040204" pitchFamily="34" charset="0"/>
              <a:ea typeface="Verdana" panose="020B0604030504040204" pitchFamily="34" charset="0"/>
            </a:endParaRPr>
          </a:p>
        </p:txBody>
      </p:sp>
      <p:grpSp>
        <p:nvGrpSpPr>
          <p:cNvPr id="20" name="object 20"/>
          <p:cNvGrpSpPr/>
          <p:nvPr/>
        </p:nvGrpSpPr>
        <p:grpSpPr>
          <a:xfrm>
            <a:off x="5299768" y="5933245"/>
            <a:ext cx="571500" cy="571500"/>
            <a:chOff x="5299768" y="5933245"/>
            <a:chExt cx="571500" cy="571500"/>
          </a:xfrm>
        </p:grpSpPr>
        <p:sp>
          <p:nvSpPr>
            <p:cNvPr id="21" name="object 21"/>
            <p:cNvSpPr/>
            <p:nvPr/>
          </p:nvSpPr>
          <p:spPr>
            <a:xfrm>
              <a:off x="5299768" y="5933245"/>
              <a:ext cx="571500" cy="571500"/>
            </a:xfrm>
            <a:custGeom>
              <a:avLst/>
              <a:gdLst/>
              <a:ahLst/>
              <a:cxnLst/>
              <a:rect l="l" t="t" r="r" b="b"/>
              <a:pathLst>
                <a:path w="571500" h="571500">
                  <a:moveTo>
                    <a:pt x="285729" y="571458"/>
                  </a:moveTo>
                  <a:lnTo>
                    <a:pt x="239382" y="567718"/>
                  </a:lnTo>
                  <a:lnTo>
                    <a:pt x="195416" y="556891"/>
                  </a:lnTo>
                  <a:lnTo>
                    <a:pt x="154420" y="539566"/>
                  </a:lnTo>
                  <a:lnTo>
                    <a:pt x="116981" y="516329"/>
                  </a:lnTo>
                  <a:lnTo>
                    <a:pt x="83688" y="487770"/>
                  </a:lnTo>
                  <a:lnTo>
                    <a:pt x="55129" y="454477"/>
                  </a:lnTo>
                  <a:lnTo>
                    <a:pt x="31892" y="417038"/>
                  </a:lnTo>
                  <a:lnTo>
                    <a:pt x="14566" y="376041"/>
                  </a:lnTo>
                  <a:lnTo>
                    <a:pt x="3739" y="332076"/>
                  </a:lnTo>
                  <a:lnTo>
                    <a:pt x="0" y="285729"/>
                  </a:lnTo>
                  <a:lnTo>
                    <a:pt x="3739" y="239382"/>
                  </a:lnTo>
                  <a:lnTo>
                    <a:pt x="14566" y="195416"/>
                  </a:lnTo>
                  <a:lnTo>
                    <a:pt x="31892" y="154420"/>
                  </a:lnTo>
                  <a:lnTo>
                    <a:pt x="55129" y="116981"/>
                  </a:lnTo>
                  <a:lnTo>
                    <a:pt x="83688" y="83688"/>
                  </a:lnTo>
                  <a:lnTo>
                    <a:pt x="116981" y="55129"/>
                  </a:lnTo>
                  <a:lnTo>
                    <a:pt x="154420" y="31892"/>
                  </a:lnTo>
                  <a:lnTo>
                    <a:pt x="195416" y="14566"/>
                  </a:lnTo>
                  <a:lnTo>
                    <a:pt x="239382" y="3739"/>
                  </a:lnTo>
                  <a:lnTo>
                    <a:pt x="285729" y="0"/>
                  </a:lnTo>
                  <a:lnTo>
                    <a:pt x="332076" y="3739"/>
                  </a:lnTo>
                  <a:lnTo>
                    <a:pt x="376041" y="14566"/>
                  </a:lnTo>
                  <a:lnTo>
                    <a:pt x="417038" y="31892"/>
                  </a:lnTo>
                  <a:lnTo>
                    <a:pt x="454477" y="55129"/>
                  </a:lnTo>
                  <a:lnTo>
                    <a:pt x="487770" y="83688"/>
                  </a:lnTo>
                  <a:lnTo>
                    <a:pt x="516329" y="116981"/>
                  </a:lnTo>
                  <a:lnTo>
                    <a:pt x="539566" y="154420"/>
                  </a:lnTo>
                  <a:lnTo>
                    <a:pt x="556891" y="195416"/>
                  </a:lnTo>
                  <a:lnTo>
                    <a:pt x="567718" y="239382"/>
                  </a:lnTo>
                  <a:lnTo>
                    <a:pt x="571458" y="285729"/>
                  </a:lnTo>
                  <a:lnTo>
                    <a:pt x="567718" y="332076"/>
                  </a:lnTo>
                  <a:lnTo>
                    <a:pt x="556891" y="376041"/>
                  </a:lnTo>
                  <a:lnTo>
                    <a:pt x="539566" y="417038"/>
                  </a:lnTo>
                  <a:lnTo>
                    <a:pt x="516329" y="454477"/>
                  </a:lnTo>
                  <a:lnTo>
                    <a:pt x="487770" y="487770"/>
                  </a:lnTo>
                  <a:lnTo>
                    <a:pt x="454477" y="516329"/>
                  </a:lnTo>
                  <a:lnTo>
                    <a:pt x="417038" y="539566"/>
                  </a:lnTo>
                  <a:lnTo>
                    <a:pt x="376041" y="556891"/>
                  </a:lnTo>
                  <a:lnTo>
                    <a:pt x="332076" y="567718"/>
                  </a:lnTo>
                  <a:lnTo>
                    <a:pt x="285729" y="571458"/>
                  </a:lnTo>
                  <a:close/>
                </a:path>
              </a:pathLst>
            </a:custGeom>
            <a:solidFill>
              <a:srgbClr val="28059D"/>
            </a:solidFill>
          </p:spPr>
          <p:txBody>
            <a:bodyPr wrap="square" lIns="0" tIns="0" rIns="0" bIns="0" rtlCol="0"/>
            <a:lstStyle/>
            <a:p>
              <a:endParaRPr/>
            </a:p>
          </p:txBody>
        </p:sp>
        <p:sp>
          <p:nvSpPr>
            <p:cNvPr id="22" name="object 22"/>
            <p:cNvSpPr/>
            <p:nvPr/>
          </p:nvSpPr>
          <p:spPr>
            <a:xfrm>
              <a:off x="5540866" y="6130719"/>
              <a:ext cx="114300" cy="171450"/>
            </a:xfrm>
            <a:custGeom>
              <a:avLst/>
              <a:gdLst/>
              <a:ahLst/>
              <a:cxnLst/>
              <a:rect l="l" t="t" r="r" b="b"/>
              <a:pathLst>
                <a:path w="114300" h="171450">
                  <a:moveTo>
                    <a:pt x="114218" y="85718"/>
                  </a:moveTo>
                  <a:lnTo>
                    <a:pt x="0" y="171437"/>
                  </a:lnTo>
                  <a:lnTo>
                    <a:pt x="0" y="0"/>
                  </a:lnTo>
                  <a:lnTo>
                    <a:pt x="114218" y="85718"/>
                  </a:lnTo>
                  <a:close/>
                </a:path>
              </a:pathLst>
            </a:custGeom>
            <a:solidFill>
              <a:srgbClr val="FFFFFF"/>
            </a:solidFill>
          </p:spPr>
          <p:txBody>
            <a:bodyPr wrap="square" lIns="0" tIns="0" rIns="0" bIns="0" rtlCol="0"/>
            <a:lstStyle/>
            <a:p>
              <a:endParaRPr/>
            </a:p>
          </p:txBody>
        </p:sp>
      </p:grpSp>
      <p:grpSp>
        <p:nvGrpSpPr>
          <p:cNvPr id="23" name="object 23"/>
          <p:cNvGrpSpPr/>
          <p:nvPr/>
        </p:nvGrpSpPr>
        <p:grpSpPr>
          <a:xfrm>
            <a:off x="10874909" y="5933245"/>
            <a:ext cx="571500" cy="571500"/>
            <a:chOff x="10874909" y="5933245"/>
            <a:chExt cx="571500" cy="571500"/>
          </a:xfrm>
        </p:grpSpPr>
        <p:sp>
          <p:nvSpPr>
            <p:cNvPr id="24" name="object 24"/>
            <p:cNvSpPr/>
            <p:nvPr/>
          </p:nvSpPr>
          <p:spPr>
            <a:xfrm>
              <a:off x="10874909" y="5933245"/>
              <a:ext cx="571500" cy="571500"/>
            </a:xfrm>
            <a:custGeom>
              <a:avLst/>
              <a:gdLst/>
              <a:ahLst/>
              <a:cxnLst/>
              <a:rect l="l" t="t" r="r" b="b"/>
              <a:pathLst>
                <a:path w="571500" h="571500">
                  <a:moveTo>
                    <a:pt x="285729" y="571458"/>
                  </a:moveTo>
                  <a:lnTo>
                    <a:pt x="239382" y="567718"/>
                  </a:lnTo>
                  <a:lnTo>
                    <a:pt x="195416" y="556891"/>
                  </a:lnTo>
                  <a:lnTo>
                    <a:pt x="154420" y="539566"/>
                  </a:lnTo>
                  <a:lnTo>
                    <a:pt x="116981" y="516329"/>
                  </a:lnTo>
                  <a:lnTo>
                    <a:pt x="83688" y="487770"/>
                  </a:lnTo>
                  <a:lnTo>
                    <a:pt x="55129" y="454477"/>
                  </a:lnTo>
                  <a:lnTo>
                    <a:pt x="31892" y="417038"/>
                  </a:lnTo>
                  <a:lnTo>
                    <a:pt x="14566" y="376041"/>
                  </a:lnTo>
                  <a:lnTo>
                    <a:pt x="3739" y="332076"/>
                  </a:lnTo>
                  <a:lnTo>
                    <a:pt x="0" y="285729"/>
                  </a:lnTo>
                  <a:lnTo>
                    <a:pt x="3739" y="239382"/>
                  </a:lnTo>
                  <a:lnTo>
                    <a:pt x="14566" y="195416"/>
                  </a:lnTo>
                  <a:lnTo>
                    <a:pt x="31892" y="154420"/>
                  </a:lnTo>
                  <a:lnTo>
                    <a:pt x="55129" y="116981"/>
                  </a:lnTo>
                  <a:lnTo>
                    <a:pt x="83688" y="83688"/>
                  </a:lnTo>
                  <a:lnTo>
                    <a:pt x="116981" y="55129"/>
                  </a:lnTo>
                  <a:lnTo>
                    <a:pt x="154420" y="31892"/>
                  </a:lnTo>
                  <a:lnTo>
                    <a:pt x="195416" y="14566"/>
                  </a:lnTo>
                  <a:lnTo>
                    <a:pt x="239382" y="3739"/>
                  </a:lnTo>
                  <a:lnTo>
                    <a:pt x="285729" y="0"/>
                  </a:lnTo>
                  <a:lnTo>
                    <a:pt x="332076" y="3739"/>
                  </a:lnTo>
                  <a:lnTo>
                    <a:pt x="376041" y="14566"/>
                  </a:lnTo>
                  <a:lnTo>
                    <a:pt x="417038" y="31892"/>
                  </a:lnTo>
                  <a:lnTo>
                    <a:pt x="454477" y="55129"/>
                  </a:lnTo>
                  <a:lnTo>
                    <a:pt x="487770" y="83688"/>
                  </a:lnTo>
                  <a:lnTo>
                    <a:pt x="516329" y="116981"/>
                  </a:lnTo>
                  <a:lnTo>
                    <a:pt x="539566" y="154420"/>
                  </a:lnTo>
                  <a:lnTo>
                    <a:pt x="556891" y="195416"/>
                  </a:lnTo>
                  <a:lnTo>
                    <a:pt x="567718" y="239382"/>
                  </a:lnTo>
                  <a:lnTo>
                    <a:pt x="571458" y="285729"/>
                  </a:lnTo>
                  <a:lnTo>
                    <a:pt x="567718" y="332076"/>
                  </a:lnTo>
                  <a:lnTo>
                    <a:pt x="556891" y="376041"/>
                  </a:lnTo>
                  <a:lnTo>
                    <a:pt x="539566" y="417038"/>
                  </a:lnTo>
                  <a:lnTo>
                    <a:pt x="516329" y="454477"/>
                  </a:lnTo>
                  <a:lnTo>
                    <a:pt x="487770" y="487770"/>
                  </a:lnTo>
                  <a:lnTo>
                    <a:pt x="454477" y="516329"/>
                  </a:lnTo>
                  <a:lnTo>
                    <a:pt x="417038" y="539566"/>
                  </a:lnTo>
                  <a:lnTo>
                    <a:pt x="376041" y="556891"/>
                  </a:lnTo>
                  <a:lnTo>
                    <a:pt x="332076" y="567718"/>
                  </a:lnTo>
                  <a:lnTo>
                    <a:pt x="285729" y="571458"/>
                  </a:lnTo>
                  <a:close/>
                </a:path>
              </a:pathLst>
            </a:custGeom>
            <a:solidFill>
              <a:srgbClr val="28059D"/>
            </a:solidFill>
          </p:spPr>
          <p:txBody>
            <a:bodyPr wrap="square" lIns="0" tIns="0" rIns="0" bIns="0" rtlCol="0"/>
            <a:lstStyle/>
            <a:p>
              <a:endParaRPr/>
            </a:p>
          </p:txBody>
        </p:sp>
        <p:sp>
          <p:nvSpPr>
            <p:cNvPr id="25" name="object 25"/>
            <p:cNvSpPr/>
            <p:nvPr/>
          </p:nvSpPr>
          <p:spPr>
            <a:xfrm>
              <a:off x="11116006" y="6130719"/>
              <a:ext cx="114300" cy="171450"/>
            </a:xfrm>
            <a:custGeom>
              <a:avLst/>
              <a:gdLst/>
              <a:ahLst/>
              <a:cxnLst/>
              <a:rect l="l" t="t" r="r" b="b"/>
              <a:pathLst>
                <a:path w="114300" h="171450">
                  <a:moveTo>
                    <a:pt x="114218" y="85718"/>
                  </a:moveTo>
                  <a:lnTo>
                    <a:pt x="0" y="171437"/>
                  </a:lnTo>
                  <a:lnTo>
                    <a:pt x="0" y="0"/>
                  </a:lnTo>
                  <a:lnTo>
                    <a:pt x="114218" y="85718"/>
                  </a:lnTo>
                  <a:close/>
                </a:path>
              </a:pathLst>
            </a:custGeom>
            <a:solidFill>
              <a:srgbClr val="FFFFFF"/>
            </a:solidFill>
          </p:spPr>
          <p:txBody>
            <a:bodyPr wrap="square" lIns="0" tIns="0" rIns="0" bIns="0" rtlCol="0"/>
            <a:lstStyle/>
            <a:p>
              <a:endParaRPr/>
            </a:p>
          </p:txBody>
        </p:sp>
      </p:grpSp>
      <p:grpSp>
        <p:nvGrpSpPr>
          <p:cNvPr id="26" name="object 26"/>
          <p:cNvGrpSpPr/>
          <p:nvPr/>
        </p:nvGrpSpPr>
        <p:grpSpPr>
          <a:xfrm>
            <a:off x="16450048" y="5933245"/>
            <a:ext cx="571500" cy="571500"/>
            <a:chOff x="16450048" y="5933245"/>
            <a:chExt cx="571500" cy="571500"/>
          </a:xfrm>
        </p:grpSpPr>
        <p:sp>
          <p:nvSpPr>
            <p:cNvPr id="27" name="object 27"/>
            <p:cNvSpPr/>
            <p:nvPr/>
          </p:nvSpPr>
          <p:spPr>
            <a:xfrm>
              <a:off x="16450048" y="5933245"/>
              <a:ext cx="571500" cy="571500"/>
            </a:xfrm>
            <a:custGeom>
              <a:avLst/>
              <a:gdLst/>
              <a:ahLst/>
              <a:cxnLst/>
              <a:rect l="l" t="t" r="r" b="b"/>
              <a:pathLst>
                <a:path w="571500" h="571500">
                  <a:moveTo>
                    <a:pt x="285729" y="571458"/>
                  </a:moveTo>
                  <a:lnTo>
                    <a:pt x="239382" y="567718"/>
                  </a:lnTo>
                  <a:lnTo>
                    <a:pt x="195416" y="556891"/>
                  </a:lnTo>
                  <a:lnTo>
                    <a:pt x="154420" y="539566"/>
                  </a:lnTo>
                  <a:lnTo>
                    <a:pt x="116981" y="516329"/>
                  </a:lnTo>
                  <a:lnTo>
                    <a:pt x="83688" y="487770"/>
                  </a:lnTo>
                  <a:lnTo>
                    <a:pt x="55129" y="454477"/>
                  </a:lnTo>
                  <a:lnTo>
                    <a:pt x="31892" y="417038"/>
                  </a:lnTo>
                  <a:lnTo>
                    <a:pt x="14566" y="376041"/>
                  </a:lnTo>
                  <a:lnTo>
                    <a:pt x="3739" y="332076"/>
                  </a:lnTo>
                  <a:lnTo>
                    <a:pt x="0" y="285729"/>
                  </a:lnTo>
                  <a:lnTo>
                    <a:pt x="3739" y="239382"/>
                  </a:lnTo>
                  <a:lnTo>
                    <a:pt x="14566" y="195416"/>
                  </a:lnTo>
                  <a:lnTo>
                    <a:pt x="31892" y="154420"/>
                  </a:lnTo>
                  <a:lnTo>
                    <a:pt x="55129" y="116981"/>
                  </a:lnTo>
                  <a:lnTo>
                    <a:pt x="83688" y="83688"/>
                  </a:lnTo>
                  <a:lnTo>
                    <a:pt x="116981" y="55129"/>
                  </a:lnTo>
                  <a:lnTo>
                    <a:pt x="154420" y="31892"/>
                  </a:lnTo>
                  <a:lnTo>
                    <a:pt x="195416" y="14566"/>
                  </a:lnTo>
                  <a:lnTo>
                    <a:pt x="239382" y="3739"/>
                  </a:lnTo>
                  <a:lnTo>
                    <a:pt x="285729" y="0"/>
                  </a:lnTo>
                  <a:lnTo>
                    <a:pt x="332076" y="3739"/>
                  </a:lnTo>
                  <a:lnTo>
                    <a:pt x="376041" y="14566"/>
                  </a:lnTo>
                  <a:lnTo>
                    <a:pt x="417038" y="31892"/>
                  </a:lnTo>
                  <a:lnTo>
                    <a:pt x="454477" y="55129"/>
                  </a:lnTo>
                  <a:lnTo>
                    <a:pt x="487770" y="83688"/>
                  </a:lnTo>
                  <a:lnTo>
                    <a:pt x="516329" y="116981"/>
                  </a:lnTo>
                  <a:lnTo>
                    <a:pt x="539566" y="154420"/>
                  </a:lnTo>
                  <a:lnTo>
                    <a:pt x="556891" y="195416"/>
                  </a:lnTo>
                  <a:lnTo>
                    <a:pt x="567718" y="239382"/>
                  </a:lnTo>
                  <a:lnTo>
                    <a:pt x="571458" y="285729"/>
                  </a:lnTo>
                  <a:lnTo>
                    <a:pt x="567718" y="332076"/>
                  </a:lnTo>
                  <a:lnTo>
                    <a:pt x="556891" y="376041"/>
                  </a:lnTo>
                  <a:lnTo>
                    <a:pt x="539566" y="417038"/>
                  </a:lnTo>
                  <a:lnTo>
                    <a:pt x="516329" y="454477"/>
                  </a:lnTo>
                  <a:lnTo>
                    <a:pt x="487770" y="487770"/>
                  </a:lnTo>
                  <a:lnTo>
                    <a:pt x="454477" y="516329"/>
                  </a:lnTo>
                  <a:lnTo>
                    <a:pt x="417038" y="539566"/>
                  </a:lnTo>
                  <a:lnTo>
                    <a:pt x="376041" y="556891"/>
                  </a:lnTo>
                  <a:lnTo>
                    <a:pt x="332076" y="567718"/>
                  </a:lnTo>
                  <a:lnTo>
                    <a:pt x="285729" y="571458"/>
                  </a:lnTo>
                  <a:close/>
                </a:path>
              </a:pathLst>
            </a:custGeom>
            <a:solidFill>
              <a:srgbClr val="28059D"/>
            </a:solidFill>
          </p:spPr>
          <p:txBody>
            <a:bodyPr wrap="square" lIns="0" tIns="0" rIns="0" bIns="0" rtlCol="0"/>
            <a:lstStyle/>
            <a:p>
              <a:endParaRPr/>
            </a:p>
          </p:txBody>
        </p:sp>
        <p:sp>
          <p:nvSpPr>
            <p:cNvPr id="28" name="object 28"/>
            <p:cNvSpPr/>
            <p:nvPr/>
          </p:nvSpPr>
          <p:spPr>
            <a:xfrm>
              <a:off x="16691145" y="6130719"/>
              <a:ext cx="114300" cy="171450"/>
            </a:xfrm>
            <a:custGeom>
              <a:avLst/>
              <a:gdLst/>
              <a:ahLst/>
              <a:cxnLst/>
              <a:rect l="l" t="t" r="r" b="b"/>
              <a:pathLst>
                <a:path w="114300" h="171450">
                  <a:moveTo>
                    <a:pt x="114218" y="85718"/>
                  </a:moveTo>
                  <a:lnTo>
                    <a:pt x="0" y="171437"/>
                  </a:lnTo>
                  <a:lnTo>
                    <a:pt x="0" y="0"/>
                  </a:lnTo>
                  <a:lnTo>
                    <a:pt x="114218" y="85718"/>
                  </a:lnTo>
                  <a:close/>
                </a:path>
              </a:pathLst>
            </a:custGeom>
            <a:solidFill>
              <a:srgbClr val="FFFFFF"/>
            </a:solidFill>
          </p:spPr>
          <p:txBody>
            <a:bodyPr wrap="square" lIns="0" tIns="0" rIns="0" bIns="0" rtlCol="0"/>
            <a:lstStyle/>
            <a:p>
              <a:endParaRPr/>
            </a:p>
          </p:txBody>
        </p:sp>
      </p:grpSp>
      <p:pic>
        <p:nvPicPr>
          <p:cNvPr id="29" name="object 29"/>
          <p:cNvPicPr/>
          <p:nvPr/>
        </p:nvPicPr>
        <p:blipFill>
          <a:blip r:embed="rId2" cstate="print"/>
          <a:stretch>
            <a:fillRect/>
          </a:stretch>
        </p:blipFill>
        <p:spPr>
          <a:xfrm>
            <a:off x="15185618" y="9010945"/>
            <a:ext cx="2867024" cy="1095374"/>
          </a:xfrm>
          <a:prstGeom prst="rect">
            <a:avLst/>
          </a:prstGeom>
        </p:spPr>
      </p:pic>
      <p:grpSp>
        <p:nvGrpSpPr>
          <p:cNvPr id="38" name="object 17">
            <a:extLst>
              <a:ext uri="{FF2B5EF4-FFF2-40B4-BE49-F238E27FC236}">
                <a16:creationId xmlns:a16="http://schemas.microsoft.com/office/drawing/2014/main" id="{8539F227-CC66-C82F-E97B-21177E8E8BEA}"/>
              </a:ext>
            </a:extLst>
          </p:cNvPr>
          <p:cNvGrpSpPr/>
          <p:nvPr/>
        </p:nvGrpSpPr>
        <p:grpSpPr>
          <a:xfrm>
            <a:off x="996693" y="7810500"/>
            <a:ext cx="6991350" cy="1952625"/>
            <a:chOff x="8488969" y="4909563"/>
            <a:chExt cx="6991350" cy="1952625"/>
          </a:xfrm>
        </p:grpSpPr>
        <p:sp>
          <p:nvSpPr>
            <p:cNvPr id="39" name="object 18">
              <a:extLst>
                <a:ext uri="{FF2B5EF4-FFF2-40B4-BE49-F238E27FC236}">
                  <a16:creationId xmlns:a16="http://schemas.microsoft.com/office/drawing/2014/main" id="{087F091C-0C3F-4E0A-0B2E-050134EBE18B}"/>
                </a:ext>
              </a:extLst>
            </p:cNvPr>
            <p:cNvSpPr/>
            <p:nvPr/>
          </p:nvSpPr>
          <p:spPr>
            <a:xfrm>
              <a:off x="8488969" y="4909563"/>
              <a:ext cx="6991350" cy="1952625"/>
            </a:xfrm>
            <a:custGeom>
              <a:avLst/>
              <a:gdLst/>
              <a:ahLst/>
              <a:cxnLst/>
              <a:rect l="l" t="t" r="r" b="b"/>
              <a:pathLst>
                <a:path w="6991350" h="1952625">
                  <a:moveTo>
                    <a:pt x="6623084" y="1952625"/>
                  </a:moveTo>
                  <a:lnTo>
                    <a:pt x="367910" y="1952625"/>
                  </a:lnTo>
                  <a:lnTo>
                    <a:pt x="321852" y="1949750"/>
                  </a:lnTo>
                  <a:lnTo>
                    <a:pt x="277475" y="1941358"/>
                  </a:lnTo>
                  <a:lnTo>
                    <a:pt x="235128" y="1927797"/>
                  </a:lnTo>
                  <a:lnTo>
                    <a:pt x="195159" y="1909417"/>
                  </a:lnTo>
                  <a:lnTo>
                    <a:pt x="157918" y="1886565"/>
                  </a:lnTo>
                  <a:lnTo>
                    <a:pt x="123753" y="1859591"/>
                  </a:lnTo>
                  <a:lnTo>
                    <a:pt x="93012" y="1828843"/>
                  </a:lnTo>
                  <a:lnTo>
                    <a:pt x="66044" y="1794670"/>
                  </a:lnTo>
                  <a:lnTo>
                    <a:pt x="43197" y="1757420"/>
                  </a:lnTo>
                  <a:lnTo>
                    <a:pt x="24821" y="1717443"/>
                  </a:lnTo>
                  <a:lnTo>
                    <a:pt x="11264" y="1675086"/>
                  </a:lnTo>
                  <a:lnTo>
                    <a:pt x="2874" y="1630699"/>
                  </a:lnTo>
                  <a:lnTo>
                    <a:pt x="0" y="1584630"/>
                  </a:lnTo>
                  <a:lnTo>
                    <a:pt x="0" y="367994"/>
                  </a:lnTo>
                  <a:lnTo>
                    <a:pt x="2874" y="321925"/>
                  </a:lnTo>
                  <a:lnTo>
                    <a:pt x="11264" y="277538"/>
                  </a:lnTo>
                  <a:lnTo>
                    <a:pt x="24821" y="235181"/>
                  </a:lnTo>
                  <a:lnTo>
                    <a:pt x="43197" y="195204"/>
                  </a:lnTo>
                  <a:lnTo>
                    <a:pt x="66044" y="157954"/>
                  </a:lnTo>
                  <a:lnTo>
                    <a:pt x="93012" y="123781"/>
                  </a:lnTo>
                  <a:lnTo>
                    <a:pt x="123753" y="93033"/>
                  </a:lnTo>
                  <a:lnTo>
                    <a:pt x="157918" y="66059"/>
                  </a:lnTo>
                  <a:lnTo>
                    <a:pt x="195159" y="43207"/>
                  </a:lnTo>
                  <a:lnTo>
                    <a:pt x="235128" y="24827"/>
                  </a:lnTo>
                  <a:lnTo>
                    <a:pt x="277475" y="11266"/>
                  </a:lnTo>
                  <a:lnTo>
                    <a:pt x="321852" y="2874"/>
                  </a:lnTo>
                  <a:lnTo>
                    <a:pt x="367910" y="0"/>
                  </a:lnTo>
                  <a:lnTo>
                    <a:pt x="6623084" y="0"/>
                  </a:lnTo>
                  <a:lnTo>
                    <a:pt x="6669143" y="2874"/>
                  </a:lnTo>
                  <a:lnTo>
                    <a:pt x="6713520" y="11266"/>
                  </a:lnTo>
                  <a:lnTo>
                    <a:pt x="6755867" y="24827"/>
                  </a:lnTo>
                  <a:lnTo>
                    <a:pt x="6795835" y="43207"/>
                  </a:lnTo>
                  <a:lnTo>
                    <a:pt x="6833076" y="66059"/>
                  </a:lnTo>
                  <a:lnTo>
                    <a:pt x="6867242" y="93033"/>
                  </a:lnTo>
                  <a:lnTo>
                    <a:pt x="6897983" y="123781"/>
                  </a:lnTo>
                  <a:lnTo>
                    <a:pt x="6924951" y="157954"/>
                  </a:lnTo>
                  <a:lnTo>
                    <a:pt x="6947797" y="195204"/>
                  </a:lnTo>
                  <a:lnTo>
                    <a:pt x="6966173" y="235181"/>
                  </a:lnTo>
                  <a:lnTo>
                    <a:pt x="6979731" y="277538"/>
                  </a:lnTo>
                  <a:lnTo>
                    <a:pt x="6988121" y="321925"/>
                  </a:lnTo>
                  <a:lnTo>
                    <a:pt x="6990995" y="367994"/>
                  </a:lnTo>
                  <a:lnTo>
                    <a:pt x="6990995" y="1584630"/>
                  </a:lnTo>
                  <a:lnTo>
                    <a:pt x="6988121" y="1630699"/>
                  </a:lnTo>
                  <a:lnTo>
                    <a:pt x="6979731" y="1675086"/>
                  </a:lnTo>
                  <a:lnTo>
                    <a:pt x="6966173" y="1717443"/>
                  </a:lnTo>
                  <a:lnTo>
                    <a:pt x="6947797" y="1757420"/>
                  </a:lnTo>
                  <a:lnTo>
                    <a:pt x="6924951" y="1794670"/>
                  </a:lnTo>
                  <a:lnTo>
                    <a:pt x="6897983" y="1828843"/>
                  </a:lnTo>
                  <a:lnTo>
                    <a:pt x="6867242" y="1859591"/>
                  </a:lnTo>
                  <a:lnTo>
                    <a:pt x="6833076" y="1886565"/>
                  </a:lnTo>
                  <a:lnTo>
                    <a:pt x="6795835" y="1909417"/>
                  </a:lnTo>
                  <a:lnTo>
                    <a:pt x="6755867" y="1927797"/>
                  </a:lnTo>
                  <a:lnTo>
                    <a:pt x="6713520" y="1941358"/>
                  </a:lnTo>
                  <a:lnTo>
                    <a:pt x="6669143" y="1949750"/>
                  </a:lnTo>
                  <a:lnTo>
                    <a:pt x="6623084" y="1952625"/>
                  </a:lnTo>
                  <a:close/>
                </a:path>
              </a:pathLst>
            </a:custGeom>
            <a:solidFill>
              <a:srgbClr val="FFFFFF"/>
            </a:solidFill>
          </p:spPr>
          <p:txBody>
            <a:bodyPr wrap="square" lIns="0" tIns="0" rIns="0" bIns="0" rtlCol="0"/>
            <a:lstStyle/>
            <a:p>
              <a:endParaRPr/>
            </a:p>
          </p:txBody>
        </p:sp>
        <p:sp>
          <p:nvSpPr>
            <p:cNvPr id="40" name="object 19">
              <a:extLst>
                <a:ext uri="{FF2B5EF4-FFF2-40B4-BE49-F238E27FC236}">
                  <a16:creationId xmlns:a16="http://schemas.microsoft.com/office/drawing/2014/main" id="{A2BE6F2F-6F23-7AD5-4C4E-A91112555951}"/>
                </a:ext>
              </a:extLst>
            </p:cNvPr>
            <p:cNvSpPr/>
            <p:nvPr/>
          </p:nvSpPr>
          <p:spPr>
            <a:xfrm>
              <a:off x="9080261" y="5414782"/>
              <a:ext cx="964565" cy="945515"/>
            </a:xfrm>
            <a:custGeom>
              <a:avLst/>
              <a:gdLst/>
              <a:ahLst/>
              <a:cxnLst/>
              <a:rect l="l" t="t" r="r" b="b"/>
              <a:pathLst>
                <a:path w="964565" h="945514">
                  <a:moveTo>
                    <a:pt x="895242" y="945013"/>
                  </a:moveTo>
                  <a:lnTo>
                    <a:pt x="68755" y="945013"/>
                  </a:lnTo>
                  <a:lnTo>
                    <a:pt x="42121" y="939531"/>
                  </a:lnTo>
                  <a:lnTo>
                    <a:pt x="20252" y="924625"/>
                  </a:lnTo>
                  <a:lnTo>
                    <a:pt x="5445" y="902608"/>
                  </a:lnTo>
                  <a:lnTo>
                    <a:pt x="0" y="875794"/>
                  </a:lnTo>
                  <a:lnTo>
                    <a:pt x="0" y="69219"/>
                  </a:lnTo>
                  <a:lnTo>
                    <a:pt x="5445" y="42405"/>
                  </a:lnTo>
                  <a:lnTo>
                    <a:pt x="20252" y="20388"/>
                  </a:lnTo>
                  <a:lnTo>
                    <a:pt x="42121" y="5482"/>
                  </a:lnTo>
                  <a:lnTo>
                    <a:pt x="68755" y="0"/>
                  </a:lnTo>
                  <a:lnTo>
                    <a:pt x="895242" y="0"/>
                  </a:lnTo>
                  <a:lnTo>
                    <a:pt x="921876" y="5482"/>
                  </a:lnTo>
                  <a:lnTo>
                    <a:pt x="936267" y="15291"/>
                  </a:lnTo>
                  <a:lnTo>
                    <a:pt x="68755" y="15291"/>
                  </a:lnTo>
                  <a:lnTo>
                    <a:pt x="48040" y="19574"/>
                  </a:lnTo>
                  <a:lnTo>
                    <a:pt x="30998" y="31207"/>
                  </a:lnTo>
                  <a:lnTo>
                    <a:pt x="19443" y="48364"/>
                  </a:lnTo>
                  <a:lnTo>
                    <a:pt x="15189" y="69219"/>
                  </a:lnTo>
                  <a:lnTo>
                    <a:pt x="15189" y="875794"/>
                  </a:lnTo>
                  <a:lnTo>
                    <a:pt x="19443" y="896649"/>
                  </a:lnTo>
                  <a:lnTo>
                    <a:pt x="30998" y="913806"/>
                  </a:lnTo>
                  <a:lnTo>
                    <a:pt x="48040" y="925439"/>
                  </a:lnTo>
                  <a:lnTo>
                    <a:pt x="68755" y="929722"/>
                  </a:lnTo>
                  <a:lnTo>
                    <a:pt x="936267" y="929722"/>
                  </a:lnTo>
                  <a:lnTo>
                    <a:pt x="921876" y="939531"/>
                  </a:lnTo>
                  <a:lnTo>
                    <a:pt x="895242" y="945013"/>
                  </a:lnTo>
                  <a:close/>
                </a:path>
                <a:path w="964565" h="945514">
                  <a:moveTo>
                    <a:pt x="936267" y="929722"/>
                  </a:moveTo>
                  <a:lnTo>
                    <a:pt x="895242" y="929722"/>
                  </a:lnTo>
                  <a:lnTo>
                    <a:pt x="915957" y="925439"/>
                  </a:lnTo>
                  <a:lnTo>
                    <a:pt x="932999" y="913806"/>
                  </a:lnTo>
                  <a:lnTo>
                    <a:pt x="944554" y="896649"/>
                  </a:lnTo>
                  <a:lnTo>
                    <a:pt x="948808" y="875794"/>
                  </a:lnTo>
                  <a:lnTo>
                    <a:pt x="948808" y="69219"/>
                  </a:lnTo>
                  <a:lnTo>
                    <a:pt x="944554" y="48364"/>
                  </a:lnTo>
                  <a:lnTo>
                    <a:pt x="932999" y="31207"/>
                  </a:lnTo>
                  <a:lnTo>
                    <a:pt x="915957" y="19574"/>
                  </a:lnTo>
                  <a:lnTo>
                    <a:pt x="895242" y="15291"/>
                  </a:lnTo>
                  <a:lnTo>
                    <a:pt x="936267" y="15291"/>
                  </a:lnTo>
                  <a:lnTo>
                    <a:pt x="943745" y="20388"/>
                  </a:lnTo>
                  <a:lnTo>
                    <a:pt x="958552" y="42405"/>
                  </a:lnTo>
                  <a:lnTo>
                    <a:pt x="963998" y="69219"/>
                  </a:lnTo>
                  <a:lnTo>
                    <a:pt x="963998" y="875794"/>
                  </a:lnTo>
                  <a:lnTo>
                    <a:pt x="958552" y="902608"/>
                  </a:lnTo>
                  <a:lnTo>
                    <a:pt x="943745" y="924625"/>
                  </a:lnTo>
                  <a:lnTo>
                    <a:pt x="936267" y="929722"/>
                  </a:lnTo>
                  <a:close/>
                </a:path>
              </a:pathLst>
            </a:custGeom>
            <a:solidFill>
              <a:srgbClr val="4B37F1"/>
            </a:solidFill>
          </p:spPr>
          <p:txBody>
            <a:bodyPr wrap="square" lIns="0" tIns="0" rIns="0" bIns="0" rtlCol="0"/>
            <a:lstStyle/>
            <a:p>
              <a:endParaRPr/>
            </a:p>
          </p:txBody>
        </p:sp>
        <p:sp>
          <p:nvSpPr>
            <p:cNvPr id="41" name="object 20">
              <a:extLst>
                <a:ext uri="{FF2B5EF4-FFF2-40B4-BE49-F238E27FC236}">
                  <a16:creationId xmlns:a16="http://schemas.microsoft.com/office/drawing/2014/main" id="{135E134A-14E8-D113-68CA-8ED74ADFE1AB}"/>
                </a:ext>
              </a:extLst>
            </p:cNvPr>
            <p:cNvSpPr/>
            <p:nvPr/>
          </p:nvSpPr>
          <p:spPr>
            <a:xfrm>
              <a:off x="14118066" y="5507042"/>
              <a:ext cx="762000" cy="762000"/>
            </a:xfrm>
            <a:custGeom>
              <a:avLst/>
              <a:gdLst/>
              <a:ahLst/>
              <a:cxnLst/>
              <a:rect l="l" t="t" r="r" b="b"/>
              <a:pathLst>
                <a:path w="762000" h="762000">
                  <a:moveTo>
                    <a:pt x="381000" y="762000"/>
                  </a:moveTo>
                  <a:lnTo>
                    <a:pt x="333208" y="759031"/>
                  </a:lnTo>
                  <a:lnTo>
                    <a:pt x="287187" y="750363"/>
                  </a:lnTo>
                  <a:lnTo>
                    <a:pt x="243296" y="736354"/>
                  </a:lnTo>
                  <a:lnTo>
                    <a:pt x="201889" y="717359"/>
                  </a:lnTo>
                  <a:lnTo>
                    <a:pt x="163326" y="693737"/>
                  </a:lnTo>
                  <a:lnTo>
                    <a:pt x="127962" y="665844"/>
                  </a:lnTo>
                  <a:lnTo>
                    <a:pt x="96155" y="634037"/>
                  </a:lnTo>
                  <a:lnTo>
                    <a:pt x="68262" y="598673"/>
                  </a:lnTo>
                  <a:lnTo>
                    <a:pt x="44640" y="560110"/>
                  </a:lnTo>
                  <a:lnTo>
                    <a:pt x="25645" y="518703"/>
                  </a:lnTo>
                  <a:lnTo>
                    <a:pt x="11636" y="474812"/>
                  </a:lnTo>
                  <a:lnTo>
                    <a:pt x="2968" y="428791"/>
                  </a:lnTo>
                  <a:lnTo>
                    <a:pt x="0" y="381000"/>
                  </a:lnTo>
                  <a:lnTo>
                    <a:pt x="2968" y="333208"/>
                  </a:lnTo>
                  <a:lnTo>
                    <a:pt x="11636" y="287187"/>
                  </a:lnTo>
                  <a:lnTo>
                    <a:pt x="25645" y="243296"/>
                  </a:lnTo>
                  <a:lnTo>
                    <a:pt x="44640" y="201889"/>
                  </a:lnTo>
                  <a:lnTo>
                    <a:pt x="68262" y="163326"/>
                  </a:lnTo>
                  <a:lnTo>
                    <a:pt x="96155" y="127962"/>
                  </a:lnTo>
                  <a:lnTo>
                    <a:pt x="127962" y="96155"/>
                  </a:lnTo>
                  <a:lnTo>
                    <a:pt x="163326" y="68262"/>
                  </a:lnTo>
                  <a:lnTo>
                    <a:pt x="201889" y="44640"/>
                  </a:lnTo>
                  <a:lnTo>
                    <a:pt x="243296" y="25645"/>
                  </a:lnTo>
                  <a:lnTo>
                    <a:pt x="287187" y="11636"/>
                  </a:lnTo>
                  <a:lnTo>
                    <a:pt x="333208" y="2968"/>
                  </a:lnTo>
                  <a:lnTo>
                    <a:pt x="381000" y="0"/>
                  </a:lnTo>
                  <a:lnTo>
                    <a:pt x="428791" y="2968"/>
                  </a:lnTo>
                  <a:lnTo>
                    <a:pt x="474812" y="11636"/>
                  </a:lnTo>
                  <a:lnTo>
                    <a:pt x="518703" y="25645"/>
                  </a:lnTo>
                  <a:lnTo>
                    <a:pt x="560110" y="44640"/>
                  </a:lnTo>
                  <a:lnTo>
                    <a:pt x="598673" y="68262"/>
                  </a:lnTo>
                  <a:lnTo>
                    <a:pt x="634037" y="96155"/>
                  </a:lnTo>
                  <a:lnTo>
                    <a:pt x="665844" y="127962"/>
                  </a:lnTo>
                  <a:lnTo>
                    <a:pt x="693737" y="163326"/>
                  </a:lnTo>
                  <a:lnTo>
                    <a:pt x="717359" y="201889"/>
                  </a:lnTo>
                  <a:lnTo>
                    <a:pt x="736354" y="243296"/>
                  </a:lnTo>
                  <a:lnTo>
                    <a:pt x="750363" y="287187"/>
                  </a:lnTo>
                  <a:lnTo>
                    <a:pt x="759031" y="333208"/>
                  </a:lnTo>
                  <a:lnTo>
                    <a:pt x="762000" y="381000"/>
                  </a:lnTo>
                  <a:lnTo>
                    <a:pt x="759031" y="428791"/>
                  </a:lnTo>
                  <a:lnTo>
                    <a:pt x="750363" y="474812"/>
                  </a:lnTo>
                  <a:lnTo>
                    <a:pt x="736354" y="518703"/>
                  </a:lnTo>
                  <a:lnTo>
                    <a:pt x="717359" y="560110"/>
                  </a:lnTo>
                  <a:lnTo>
                    <a:pt x="693737" y="598673"/>
                  </a:lnTo>
                  <a:lnTo>
                    <a:pt x="665844" y="634037"/>
                  </a:lnTo>
                  <a:lnTo>
                    <a:pt x="634037" y="665844"/>
                  </a:lnTo>
                  <a:lnTo>
                    <a:pt x="598673" y="693737"/>
                  </a:lnTo>
                  <a:lnTo>
                    <a:pt x="560110" y="717359"/>
                  </a:lnTo>
                  <a:lnTo>
                    <a:pt x="518703" y="736354"/>
                  </a:lnTo>
                  <a:lnTo>
                    <a:pt x="474812" y="750363"/>
                  </a:lnTo>
                  <a:lnTo>
                    <a:pt x="428791" y="759031"/>
                  </a:lnTo>
                  <a:lnTo>
                    <a:pt x="381000" y="762000"/>
                  </a:lnTo>
                  <a:close/>
                </a:path>
              </a:pathLst>
            </a:custGeom>
            <a:solidFill>
              <a:srgbClr val="28059D"/>
            </a:solidFill>
          </p:spPr>
          <p:txBody>
            <a:bodyPr wrap="square" lIns="0" tIns="0" rIns="0" bIns="0" rtlCol="0"/>
            <a:lstStyle/>
            <a:p>
              <a:endParaRPr/>
            </a:p>
          </p:txBody>
        </p:sp>
        <p:sp>
          <p:nvSpPr>
            <p:cNvPr id="42" name="object 21">
              <a:extLst>
                <a:ext uri="{FF2B5EF4-FFF2-40B4-BE49-F238E27FC236}">
                  <a16:creationId xmlns:a16="http://schemas.microsoft.com/office/drawing/2014/main" id="{99FFF904-94DC-E315-C68A-40D3C2D5E1D4}"/>
                </a:ext>
              </a:extLst>
            </p:cNvPr>
            <p:cNvSpPr/>
            <p:nvPr/>
          </p:nvSpPr>
          <p:spPr>
            <a:xfrm>
              <a:off x="14439555" y="5770361"/>
              <a:ext cx="152400" cy="228600"/>
            </a:xfrm>
            <a:custGeom>
              <a:avLst/>
              <a:gdLst/>
              <a:ahLst/>
              <a:cxnLst/>
              <a:rect l="l" t="t" r="r" b="b"/>
              <a:pathLst>
                <a:path w="152400" h="228600">
                  <a:moveTo>
                    <a:pt x="152302" y="114299"/>
                  </a:moveTo>
                  <a:lnTo>
                    <a:pt x="0" y="228599"/>
                  </a:lnTo>
                  <a:lnTo>
                    <a:pt x="0" y="0"/>
                  </a:lnTo>
                  <a:lnTo>
                    <a:pt x="152302" y="114299"/>
                  </a:lnTo>
                  <a:close/>
                </a:path>
              </a:pathLst>
            </a:custGeom>
            <a:solidFill>
              <a:srgbClr val="FFFFFF"/>
            </a:solidFill>
          </p:spPr>
          <p:txBody>
            <a:bodyPr wrap="square" lIns="0" tIns="0" rIns="0" bIns="0" rtlCol="0"/>
            <a:lstStyle/>
            <a:p>
              <a:endParaRPr/>
            </a:p>
          </p:txBody>
        </p:sp>
      </p:grpSp>
      <p:sp>
        <p:nvSpPr>
          <p:cNvPr id="43" name="object 22">
            <a:extLst>
              <a:ext uri="{FF2B5EF4-FFF2-40B4-BE49-F238E27FC236}">
                <a16:creationId xmlns:a16="http://schemas.microsoft.com/office/drawing/2014/main" id="{57473279-FC04-692B-6B61-31EFD65C0230}"/>
              </a:ext>
            </a:extLst>
          </p:cNvPr>
          <p:cNvSpPr txBox="1"/>
          <p:nvPr/>
        </p:nvSpPr>
        <p:spPr>
          <a:xfrm>
            <a:off x="3009986" y="8628594"/>
            <a:ext cx="3376929" cy="351378"/>
          </a:xfrm>
          <a:prstGeom prst="rect">
            <a:avLst/>
          </a:prstGeom>
        </p:spPr>
        <p:txBody>
          <a:bodyPr vert="horz" wrap="square" lIns="0" tIns="12700" rIns="0" bIns="0" rtlCol="0">
            <a:spAutoFit/>
          </a:bodyPr>
          <a:lstStyle/>
          <a:p>
            <a:pPr marL="12700">
              <a:lnSpc>
                <a:spcPct val="100000"/>
              </a:lnSpc>
              <a:spcBef>
                <a:spcPts val="100"/>
              </a:spcBef>
            </a:pPr>
            <a:r>
              <a:rPr lang="es-ES" sz="2200" b="1" spc="-35" dirty="0">
                <a:solidFill>
                  <a:srgbClr val="181818"/>
                </a:solidFill>
                <a:latin typeface="Tahoma"/>
                <a:cs typeface="Tahoma"/>
              </a:rPr>
              <a:t>Programa TCEX</a:t>
            </a:r>
            <a:endParaRPr sz="1750" dirty="0">
              <a:latin typeface="Tahoma"/>
              <a:cs typeface="Tahoma"/>
            </a:endParaRPr>
          </a:p>
        </p:txBody>
      </p:sp>
      <p:grpSp>
        <p:nvGrpSpPr>
          <p:cNvPr id="44" name="object 29">
            <a:extLst>
              <a:ext uri="{FF2B5EF4-FFF2-40B4-BE49-F238E27FC236}">
                <a16:creationId xmlns:a16="http://schemas.microsoft.com/office/drawing/2014/main" id="{9F41DEBA-B0FF-5083-C136-76B5D30771A6}"/>
              </a:ext>
            </a:extLst>
          </p:cNvPr>
          <p:cNvGrpSpPr/>
          <p:nvPr/>
        </p:nvGrpSpPr>
        <p:grpSpPr>
          <a:xfrm>
            <a:off x="1762706" y="8494567"/>
            <a:ext cx="608965" cy="561975"/>
            <a:chOff x="9259485" y="5603010"/>
            <a:chExt cx="608965" cy="561975"/>
          </a:xfrm>
        </p:grpSpPr>
        <p:sp>
          <p:nvSpPr>
            <p:cNvPr id="45" name="object 30">
              <a:extLst>
                <a:ext uri="{FF2B5EF4-FFF2-40B4-BE49-F238E27FC236}">
                  <a16:creationId xmlns:a16="http://schemas.microsoft.com/office/drawing/2014/main" id="{37A4301B-E5BF-A06B-4073-0ED1865AAC33}"/>
                </a:ext>
              </a:extLst>
            </p:cNvPr>
            <p:cNvSpPr/>
            <p:nvPr/>
          </p:nvSpPr>
          <p:spPr>
            <a:xfrm>
              <a:off x="9400730" y="5603011"/>
              <a:ext cx="319405" cy="561975"/>
            </a:xfrm>
            <a:custGeom>
              <a:avLst/>
              <a:gdLst/>
              <a:ahLst/>
              <a:cxnLst/>
              <a:rect l="l" t="t" r="r" b="b"/>
              <a:pathLst>
                <a:path w="319404" h="561975">
                  <a:moveTo>
                    <a:pt x="169913" y="4648"/>
                  </a:moveTo>
                  <a:lnTo>
                    <a:pt x="165239" y="0"/>
                  </a:lnTo>
                  <a:lnTo>
                    <a:pt x="159473" y="0"/>
                  </a:lnTo>
                  <a:lnTo>
                    <a:pt x="153720" y="0"/>
                  </a:lnTo>
                  <a:lnTo>
                    <a:pt x="149047" y="4648"/>
                  </a:lnTo>
                  <a:lnTo>
                    <a:pt x="149047" y="107149"/>
                  </a:lnTo>
                  <a:lnTo>
                    <a:pt x="153720" y="111798"/>
                  </a:lnTo>
                  <a:lnTo>
                    <a:pt x="165239" y="111798"/>
                  </a:lnTo>
                  <a:lnTo>
                    <a:pt x="169913" y="107149"/>
                  </a:lnTo>
                  <a:lnTo>
                    <a:pt x="169913" y="4648"/>
                  </a:lnTo>
                  <a:close/>
                </a:path>
                <a:path w="319404" h="561975">
                  <a:moveTo>
                    <a:pt x="318960" y="297268"/>
                  </a:moveTo>
                  <a:lnTo>
                    <a:pt x="310807" y="247218"/>
                  </a:lnTo>
                  <a:lnTo>
                    <a:pt x="298094" y="222834"/>
                  </a:lnTo>
                  <a:lnTo>
                    <a:pt x="298094" y="297268"/>
                  </a:lnTo>
                  <a:lnTo>
                    <a:pt x="290652" y="341706"/>
                  </a:lnTo>
                  <a:lnTo>
                    <a:pt x="269773" y="380593"/>
                  </a:lnTo>
                  <a:lnTo>
                    <a:pt x="237718" y="410997"/>
                  </a:lnTo>
                  <a:lnTo>
                    <a:pt x="209537" y="424065"/>
                  </a:lnTo>
                  <a:lnTo>
                    <a:pt x="209537" y="479666"/>
                  </a:lnTo>
                  <a:lnTo>
                    <a:pt x="207632" y="479666"/>
                  </a:lnTo>
                  <a:lnTo>
                    <a:pt x="207632" y="477774"/>
                  </a:lnTo>
                  <a:lnTo>
                    <a:pt x="209537" y="479666"/>
                  </a:lnTo>
                  <a:lnTo>
                    <a:pt x="209537" y="424065"/>
                  </a:lnTo>
                  <a:lnTo>
                    <a:pt x="196672" y="430022"/>
                  </a:lnTo>
                  <a:lnTo>
                    <a:pt x="192163" y="431266"/>
                  </a:lnTo>
                  <a:lnTo>
                    <a:pt x="189039" y="435356"/>
                  </a:lnTo>
                  <a:lnTo>
                    <a:pt x="189039" y="475373"/>
                  </a:lnTo>
                  <a:lnTo>
                    <a:pt x="205219" y="475373"/>
                  </a:lnTo>
                  <a:lnTo>
                    <a:pt x="205714" y="475869"/>
                  </a:lnTo>
                  <a:lnTo>
                    <a:pt x="205701" y="530313"/>
                  </a:lnTo>
                  <a:lnTo>
                    <a:pt x="205219" y="530796"/>
                  </a:lnTo>
                  <a:lnTo>
                    <a:pt x="189039" y="530796"/>
                  </a:lnTo>
                  <a:lnTo>
                    <a:pt x="189039" y="541197"/>
                  </a:lnTo>
                  <a:lnTo>
                    <a:pt x="129921" y="541197"/>
                  </a:lnTo>
                  <a:lnTo>
                    <a:pt x="129921" y="530796"/>
                  </a:lnTo>
                  <a:lnTo>
                    <a:pt x="113728" y="530796"/>
                  </a:lnTo>
                  <a:lnTo>
                    <a:pt x="113233" y="530313"/>
                  </a:lnTo>
                  <a:lnTo>
                    <a:pt x="129921" y="530313"/>
                  </a:lnTo>
                  <a:lnTo>
                    <a:pt x="129921" y="530796"/>
                  </a:lnTo>
                  <a:lnTo>
                    <a:pt x="189039" y="530796"/>
                  </a:lnTo>
                  <a:lnTo>
                    <a:pt x="189039" y="530313"/>
                  </a:lnTo>
                  <a:lnTo>
                    <a:pt x="205701" y="530313"/>
                  </a:lnTo>
                  <a:lnTo>
                    <a:pt x="205701" y="475869"/>
                  </a:lnTo>
                  <a:lnTo>
                    <a:pt x="189039" y="475869"/>
                  </a:lnTo>
                  <a:lnTo>
                    <a:pt x="189039" y="496100"/>
                  </a:lnTo>
                  <a:lnTo>
                    <a:pt x="189039" y="510044"/>
                  </a:lnTo>
                  <a:lnTo>
                    <a:pt x="129921" y="510057"/>
                  </a:lnTo>
                  <a:lnTo>
                    <a:pt x="129921" y="496125"/>
                  </a:lnTo>
                  <a:lnTo>
                    <a:pt x="189039" y="496100"/>
                  </a:lnTo>
                  <a:lnTo>
                    <a:pt x="189039" y="475869"/>
                  </a:lnTo>
                  <a:lnTo>
                    <a:pt x="189039" y="475373"/>
                  </a:lnTo>
                  <a:lnTo>
                    <a:pt x="129921" y="475373"/>
                  </a:lnTo>
                  <a:lnTo>
                    <a:pt x="129921" y="475869"/>
                  </a:lnTo>
                  <a:lnTo>
                    <a:pt x="113220" y="475869"/>
                  </a:lnTo>
                  <a:lnTo>
                    <a:pt x="113728" y="475373"/>
                  </a:lnTo>
                  <a:lnTo>
                    <a:pt x="129921" y="475373"/>
                  </a:lnTo>
                  <a:lnTo>
                    <a:pt x="129921" y="435356"/>
                  </a:lnTo>
                  <a:lnTo>
                    <a:pt x="126796" y="431266"/>
                  </a:lnTo>
                  <a:lnTo>
                    <a:pt x="122275" y="430022"/>
                  </a:lnTo>
                  <a:lnTo>
                    <a:pt x="111340" y="424954"/>
                  </a:lnTo>
                  <a:lnTo>
                    <a:pt x="111340" y="526503"/>
                  </a:lnTo>
                  <a:lnTo>
                    <a:pt x="111340" y="528421"/>
                  </a:lnTo>
                  <a:lnTo>
                    <a:pt x="109423" y="526503"/>
                  </a:lnTo>
                  <a:lnTo>
                    <a:pt x="111340" y="526503"/>
                  </a:lnTo>
                  <a:lnTo>
                    <a:pt x="111340" y="424954"/>
                  </a:lnTo>
                  <a:lnTo>
                    <a:pt x="111328" y="477761"/>
                  </a:lnTo>
                  <a:lnTo>
                    <a:pt x="111328" y="479666"/>
                  </a:lnTo>
                  <a:lnTo>
                    <a:pt x="109410" y="479666"/>
                  </a:lnTo>
                  <a:lnTo>
                    <a:pt x="111328" y="477761"/>
                  </a:lnTo>
                  <a:lnTo>
                    <a:pt x="111328" y="424954"/>
                  </a:lnTo>
                  <a:lnTo>
                    <a:pt x="81241" y="410997"/>
                  </a:lnTo>
                  <a:lnTo>
                    <a:pt x="49174" y="380593"/>
                  </a:lnTo>
                  <a:lnTo>
                    <a:pt x="28308" y="341706"/>
                  </a:lnTo>
                  <a:lnTo>
                    <a:pt x="20866" y="297268"/>
                  </a:lnTo>
                  <a:lnTo>
                    <a:pt x="27940" y="253758"/>
                  </a:lnTo>
                  <a:lnTo>
                    <a:pt x="47637" y="215950"/>
                  </a:lnTo>
                  <a:lnTo>
                    <a:pt x="77660" y="186105"/>
                  </a:lnTo>
                  <a:lnTo>
                    <a:pt x="115709" y="166522"/>
                  </a:lnTo>
                  <a:lnTo>
                    <a:pt x="159473" y="159486"/>
                  </a:lnTo>
                  <a:lnTo>
                    <a:pt x="203250" y="166522"/>
                  </a:lnTo>
                  <a:lnTo>
                    <a:pt x="241287" y="186105"/>
                  </a:lnTo>
                  <a:lnTo>
                    <a:pt x="271310" y="215950"/>
                  </a:lnTo>
                  <a:lnTo>
                    <a:pt x="291020" y="253758"/>
                  </a:lnTo>
                  <a:lnTo>
                    <a:pt x="298094" y="297268"/>
                  </a:lnTo>
                  <a:lnTo>
                    <a:pt x="298094" y="222834"/>
                  </a:lnTo>
                  <a:lnTo>
                    <a:pt x="288137" y="203720"/>
                  </a:lnTo>
                  <a:lnTo>
                    <a:pt x="253606" y="169379"/>
                  </a:lnTo>
                  <a:lnTo>
                    <a:pt x="234378" y="159486"/>
                  </a:lnTo>
                  <a:lnTo>
                    <a:pt x="209829" y="146850"/>
                  </a:lnTo>
                  <a:lnTo>
                    <a:pt x="159473" y="138760"/>
                  </a:lnTo>
                  <a:lnTo>
                    <a:pt x="109131" y="146850"/>
                  </a:lnTo>
                  <a:lnTo>
                    <a:pt x="65354" y="169379"/>
                  </a:lnTo>
                  <a:lnTo>
                    <a:pt x="30810" y="203720"/>
                  </a:lnTo>
                  <a:lnTo>
                    <a:pt x="8140" y="247218"/>
                  </a:lnTo>
                  <a:lnTo>
                    <a:pt x="0" y="297268"/>
                  </a:lnTo>
                  <a:lnTo>
                    <a:pt x="7962" y="346570"/>
                  </a:lnTo>
                  <a:lnTo>
                    <a:pt x="30302" y="390067"/>
                  </a:lnTo>
                  <a:lnTo>
                    <a:pt x="64770" y="424764"/>
                  </a:lnTo>
                  <a:lnTo>
                    <a:pt x="109067" y="447687"/>
                  </a:lnTo>
                  <a:lnTo>
                    <a:pt x="109067" y="479666"/>
                  </a:lnTo>
                  <a:lnTo>
                    <a:pt x="109067" y="480009"/>
                  </a:lnTo>
                  <a:lnTo>
                    <a:pt x="109067" y="491058"/>
                  </a:lnTo>
                  <a:lnTo>
                    <a:pt x="111201" y="491058"/>
                  </a:lnTo>
                  <a:lnTo>
                    <a:pt x="111201" y="493598"/>
                  </a:lnTo>
                  <a:lnTo>
                    <a:pt x="109067" y="491464"/>
                  </a:lnTo>
                  <a:lnTo>
                    <a:pt x="109067" y="514705"/>
                  </a:lnTo>
                  <a:lnTo>
                    <a:pt x="111201" y="512584"/>
                  </a:lnTo>
                  <a:lnTo>
                    <a:pt x="111201" y="515112"/>
                  </a:lnTo>
                  <a:lnTo>
                    <a:pt x="109067" y="515112"/>
                  </a:lnTo>
                  <a:lnTo>
                    <a:pt x="109067" y="526148"/>
                  </a:lnTo>
                  <a:lnTo>
                    <a:pt x="109067" y="526503"/>
                  </a:lnTo>
                  <a:lnTo>
                    <a:pt x="109067" y="557288"/>
                  </a:lnTo>
                  <a:lnTo>
                    <a:pt x="113728" y="561936"/>
                  </a:lnTo>
                  <a:lnTo>
                    <a:pt x="205219" y="561936"/>
                  </a:lnTo>
                  <a:lnTo>
                    <a:pt x="209892" y="557288"/>
                  </a:lnTo>
                  <a:lnTo>
                    <a:pt x="209892" y="541197"/>
                  </a:lnTo>
                  <a:lnTo>
                    <a:pt x="209892" y="526503"/>
                  </a:lnTo>
                  <a:lnTo>
                    <a:pt x="209892" y="526148"/>
                  </a:lnTo>
                  <a:lnTo>
                    <a:pt x="209892" y="515112"/>
                  </a:lnTo>
                  <a:lnTo>
                    <a:pt x="209524" y="515112"/>
                  </a:lnTo>
                  <a:lnTo>
                    <a:pt x="209524" y="526503"/>
                  </a:lnTo>
                  <a:lnTo>
                    <a:pt x="207619" y="528408"/>
                  </a:lnTo>
                  <a:lnTo>
                    <a:pt x="207619" y="526503"/>
                  </a:lnTo>
                  <a:lnTo>
                    <a:pt x="209524" y="526503"/>
                  </a:lnTo>
                  <a:lnTo>
                    <a:pt x="209524" y="515112"/>
                  </a:lnTo>
                  <a:lnTo>
                    <a:pt x="207759" y="515112"/>
                  </a:lnTo>
                  <a:lnTo>
                    <a:pt x="207759" y="512584"/>
                  </a:lnTo>
                  <a:lnTo>
                    <a:pt x="209892" y="514705"/>
                  </a:lnTo>
                  <a:lnTo>
                    <a:pt x="209892" y="491464"/>
                  </a:lnTo>
                  <a:lnTo>
                    <a:pt x="207759" y="493598"/>
                  </a:lnTo>
                  <a:lnTo>
                    <a:pt x="207759" y="491058"/>
                  </a:lnTo>
                  <a:lnTo>
                    <a:pt x="209892" y="491058"/>
                  </a:lnTo>
                  <a:lnTo>
                    <a:pt x="209892" y="480009"/>
                  </a:lnTo>
                  <a:lnTo>
                    <a:pt x="209892" y="479666"/>
                  </a:lnTo>
                  <a:lnTo>
                    <a:pt x="209892" y="447687"/>
                  </a:lnTo>
                  <a:lnTo>
                    <a:pt x="254190" y="424764"/>
                  </a:lnTo>
                  <a:lnTo>
                    <a:pt x="288645" y="390067"/>
                  </a:lnTo>
                  <a:lnTo>
                    <a:pt x="310997" y="346570"/>
                  </a:lnTo>
                  <a:lnTo>
                    <a:pt x="318960" y="297268"/>
                  </a:lnTo>
                  <a:close/>
                </a:path>
              </a:pathLst>
            </a:custGeom>
            <a:solidFill>
              <a:srgbClr val="4B37F1"/>
            </a:solidFill>
          </p:spPr>
          <p:txBody>
            <a:bodyPr wrap="square" lIns="0" tIns="0" rIns="0" bIns="0" rtlCol="0"/>
            <a:lstStyle/>
            <a:p>
              <a:endParaRPr/>
            </a:p>
          </p:txBody>
        </p:sp>
        <p:pic>
          <p:nvPicPr>
            <p:cNvPr id="46" name="object 31">
              <a:extLst>
                <a:ext uri="{FF2B5EF4-FFF2-40B4-BE49-F238E27FC236}">
                  <a16:creationId xmlns:a16="http://schemas.microsoft.com/office/drawing/2014/main" id="{FFD69F49-D955-81D4-455A-285618F1CFC3}"/>
                </a:ext>
              </a:extLst>
            </p:cNvPr>
            <p:cNvPicPr/>
            <p:nvPr/>
          </p:nvPicPr>
          <p:blipFill>
            <a:blip r:embed="rId3" cstate="print"/>
            <a:stretch>
              <a:fillRect/>
            </a:stretch>
          </p:blipFill>
          <p:spPr>
            <a:xfrm>
              <a:off x="9696161" y="5692244"/>
              <a:ext cx="87675" cy="85116"/>
            </a:xfrm>
            <a:prstGeom prst="rect">
              <a:avLst/>
            </a:prstGeom>
          </p:spPr>
        </p:pic>
        <p:pic>
          <p:nvPicPr>
            <p:cNvPr id="47" name="object 32">
              <a:extLst>
                <a:ext uri="{FF2B5EF4-FFF2-40B4-BE49-F238E27FC236}">
                  <a16:creationId xmlns:a16="http://schemas.microsoft.com/office/drawing/2014/main" id="{A610F003-0F01-5A08-E47D-6B93C009F85E}"/>
                </a:ext>
              </a:extLst>
            </p:cNvPr>
            <p:cNvPicPr/>
            <p:nvPr/>
          </p:nvPicPr>
          <p:blipFill>
            <a:blip r:embed="rId4" cstate="print"/>
            <a:stretch>
              <a:fillRect/>
            </a:stretch>
          </p:blipFill>
          <p:spPr>
            <a:xfrm>
              <a:off x="9338171" y="5694816"/>
              <a:ext cx="87670" cy="85116"/>
            </a:xfrm>
            <a:prstGeom prst="rect">
              <a:avLst/>
            </a:prstGeom>
          </p:spPr>
        </p:pic>
        <p:sp>
          <p:nvSpPr>
            <p:cNvPr id="48" name="object 33">
              <a:extLst>
                <a:ext uri="{FF2B5EF4-FFF2-40B4-BE49-F238E27FC236}">
                  <a16:creationId xmlns:a16="http://schemas.microsoft.com/office/drawing/2014/main" id="{403443BF-A72D-8BD1-CF49-E78BFB62A49D}"/>
                </a:ext>
              </a:extLst>
            </p:cNvPr>
            <p:cNvSpPr/>
            <p:nvPr/>
          </p:nvSpPr>
          <p:spPr>
            <a:xfrm>
              <a:off x="9259481" y="5898756"/>
              <a:ext cx="608965" cy="27940"/>
            </a:xfrm>
            <a:custGeom>
              <a:avLst/>
              <a:gdLst/>
              <a:ahLst/>
              <a:cxnLst/>
              <a:rect l="l" t="t" r="r" b="b"/>
              <a:pathLst>
                <a:path w="608965" h="27939">
                  <a:moveTo>
                    <a:pt x="112471" y="11531"/>
                  </a:moveTo>
                  <a:lnTo>
                    <a:pt x="107797" y="6883"/>
                  </a:lnTo>
                  <a:lnTo>
                    <a:pt x="102031" y="6883"/>
                  </a:lnTo>
                  <a:lnTo>
                    <a:pt x="4673" y="6883"/>
                  </a:lnTo>
                  <a:lnTo>
                    <a:pt x="0" y="11531"/>
                  </a:lnTo>
                  <a:lnTo>
                    <a:pt x="0" y="22974"/>
                  </a:lnTo>
                  <a:lnTo>
                    <a:pt x="4673" y="27609"/>
                  </a:lnTo>
                  <a:lnTo>
                    <a:pt x="107797" y="27609"/>
                  </a:lnTo>
                  <a:lnTo>
                    <a:pt x="112471" y="22974"/>
                  </a:lnTo>
                  <a:lnTo>
                    <a:pt x="112471" y="11531"/>
                  </a:lnTo>
                  <a:close/>
                </a:path>
                <a:path w="608965" h="27939">
                  <a:moveTo>
                    <a:pt x="608901" y="4648"/>
                  </a:moveTo>
                  <a:lnTo>
                    <a:pt x="604227" y="0"/>
                  </a:lnTo>
                  <a:lnTo>
                    <a:pt x="598474" y="0"/>
                  </a:lnTo>
                  <a:lnTo>
                    <a:pt x="501103" y="0"/>
                  </a:lnTo>
                  <a:lnTo>
                    <a:pt x="496443" y="4648"/>
                  </a:lnTo>
                  <a:lnTo>
                    <a:pt x="496443" y="16090"/>
                  </a:lnTo>
                  <a:lnTo>
                    <a:pt x="501103" y="20739"/>
                  </a:lnTo>
                  <a:lnTo>
                    <a:pt x="604227" y="20739"/>
                  </a:lnTo>
                  <a:lnTo>
                    <a:pt x="608901" y="16090"/>
                  </a:lnTo>
                  <a:lnTo>
                    <a:pt x="608901" y="4648"/>
                  </a:lnTo>
                  <a:close/>
                </a:path>
              </a:pathLst>
            </a:custGeom>
            <a:solidFill>
              <a:srgbClr val="4B37F1"/>
            </a:solidFill>
          </p:spPr>
          <p:txBody>
            <a:bodyPr wrap="square" lIns="0" tIns="0" rIns="0" bIns="0" rtlCol="0"/>
            <a:lstStyle/>
            <a:p>
              <a:endParaRPr/>
            </a:p>
          </p:txBody>
        </p:sp>
      </p:grpSp>
    </p:spTree>
    <p:extLst>
      <p:ext uri="{BB962C8B-B14F-4D97-AF65-F5344CB8AC3E}">
        <p14:creationId xmlns:p14="http://schemas.microsoft.com/office/powerpoint/2010/main" val="1094553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66800" y="2914548"/>
            <a:ext cx="5074601" cy="3352792"/>
            <a:chOff x="1030175" y="1028708"/>
            <a:chExt cx="5667375" cy="4533900"/>
          </a:xfrm>
        </p:grpSpPr>
        <p:sp>
          <p:nvSpPr>
            <p:cNvPr id="3" name="object 3"/>
            <p:cNvSpPr/>
            <p:nvPr/>
          </p:nvSpPr>
          <p:spPr>
            <a:xfrm>
              <a:off x="1030175" y="1028708"/>
              <a:ext cx="5667375" cy="4533900"/>
            </a:xfrm>
            <a:custGeom>
              <a:avLst/>
              <a:gdLst/>
              <a:ahLst/>
              <a:cxnLst/>
              <a:rect l="l" t="t" r="r" b="b"/>
              <a:pathLst>
                <a:path w="5667375" h="4533900">
                  <a:moveTo>
                    <a:pt x="5299705" y="4533882"/>
                  </a:moveTo>
                  <a:lnTo>
                    <a:pt x="367669" y="4533882"/>
                  </a:lnTo>
                  <a:lnTo>
                    <a:pt x="321641" y="4531007"/>
                  </a:lnTo>
                  <a:lnTo>
                    <a:pt x="277293" y="4522613"/>
                  </a:lnTo>
                  <a:lnTo>
                    <a:pt x="234974" y="4509051"/>
                  </a:lnTo>
                  <a:lnTo>
                    <a:pt x="195031" y="4490667"/>
                  </a:lnTo>
                  <a:lnTo>
                    <a:pt x="157815" y="4467812"/>
                  </a:lnTo>
                  <a:lnTo>
                    <a:pt x="123672" y="4440833"/>
                  </a:lnTo>
                  <a:lnTo>
                    <a:pt x="92951" y="4410081"/>
                  </a:lnTo>
                  <a:lnTo>
                    <a:pt x="66001" y="4375902"/>
                  </a:lnTo>
                  <a:lnTo>
                    <a:pt x="43169" y="4338646"/>
                  </a:lnTo>
                  <a:lnTo>
                    <a:pt x="24805" y="4298663"/>
                  </a:lnTo>
                  <a:lnTo>
                    <a:pt x="11256" y="4256299"/>
                  </a:lnTo>
                  <a:lnTo>
                    <a:pt x="2872" y="4211905"/>
                  </a:lnTo>
                  <a:lnTo>
                    <a:pt x="0" y="4165829"/>
                  </a:lnTo>
                  <a:lnTo>
                    <a:pt x="0" y="368053"/>
                  </a:lnTo>
                  <a:lnTo>
                    <a:pt x="2872" y="321977"/>
                  </a:lnTo>
                  <a:lnTo>
                    <a:pt x="11256" y="277582"/>
                  </a:lnTo>
                  <a:lnTo>
                    <a:pt x="24805" y="235219"/>
                  </a:lnTo>
                  <a:lnTo>
                    <a:pt x="43169" y="195235"/>
                  </a:lnTo>
                  <a:lnTo>
                    <a:pt x="66001" y="157979"/>
                  </a:lnTo>
                  <a:lnTo>
                    <a:pt x="92951" y="123801"/>
                  </a:lnTo>
                  <a:lnTo>
                    <a:pt x="123672" y="93048"/>
                  </a:lnTo>
                  <a:lnTo>
                    <a:pt x="157815" y="66069"/>
                  </a:lnTo>
                  <a:lnTo>
                    <a:pt x="195031" y="43214"/>
                  </a:lnTo>
                  <a:lnTo>
                    <a:pt x="234974" y="24831"/>
                  </a:lnTo>
                  <a:lnTo>
                    <a:pt x="277293" y="11268"/>
                  </a:lnTo>
                  <a:lnTo>
                    <a:pt x="321641" y="2875"/>
                  </a:lnTo>
                  <a:lnTo>
                    <a:pt x="367669" y="0"/>
                  </a:lnTo>
                  <a:lnTo>
                    <a:pt x="5299705" y="0"/>
                  </a:lnTo>
                  <a:lnTo>
                    <a:pt x="5345733" y="2875"/>
                  </a:lnTo>
                  <a:lnTo>
                    <a:pt x="5390081" y="11268"/>
                  </a:lnTo>
                  <a:lnTo>
                    <a:pt x="5432400" y="24831"/>
                  </a:lnTo>
                  <a:lnTo>
                    <a:pt x="5472342" y="43214"/>
                  </a:lnTo>
                  <a:lnTo>
                    <a:pt x="5509559" y="66069"/>
                  </a:lnTo>
                  <a:lnTo>
                    <a:pt x="5543702" y="93048"/>
                  </a:lnTo>
                  <a:lnTo>
                    <a:pt x="5574423" y="123801"/>
                  </a:lnTo>
                  <a:lnTo>
                    <a:pt x="5601373" y="157979"/>
                  </a:lnTo>
                  <a:lnTo>
                    <a:pt x="5624205" y="195235"/>
                  </a:lnTo>
                  <a:lnTo>
                    <a:pt x="5642569" y="235219"/>
                  </a:lnTo>
                  <a:lnTo>
                    <a:pt x="5656117" y="277582"/>
                  </a:lnTo>
                  <a:lnTo>
                    <a:pt x="5664502" y="321977"/>
                  </a:lnTo>
                  <a:lnTo>
                    <a:pt x="5667374" y="368053"/>
                  </a:lnTo>
                  <a:lnTo>
                    <a:pt x="5667374" y="4165829"/>
                  </a:lnTo>
                  <a:lnTo>
                    <a:pt x="5664502" y="4211905"/>
                  </a:lnTo>
                  <a:lnTo>
                    <a:pt x="5656117" y="4256299"/>
                  </a:lnTo>
                  <a:lnTo>
                    <a:pt x="5642569" y="4298663"/>
                  </a:lnTo>
                  <a:lnTo>
                    <a:pt x="5624205" y="4338646"/>
                  </a:lnTo>
                  <a:lnTo>
                    <a:pt x="5601373" y="4375902"/>
                  </a:lnTo>
                  <a:lnTo>
                    <a:pt x="5574423" y="4410081"/>
                  </a:lnTo>
                  <a:lnTo>
                    <a:pt x="5543702" y="4440833"/>
                  </a:lnTo>
                  <a:lnTo>
                    <a:pt x="5509559" y="4467812"/>
                  </a:lnTo>
                  <a:lnTo>
                    <a:pt x="5472342" y="4490667"/>
                  </a:lnTo>
                  <a:lnTo>
                    <a:pt x="5432400" y="4509051"/>
                  </a:lnTo>
                  <a:lnTo>
                    <a:pt x="5390081" y="4522613"/>
                  </a:lnTo>
                  <a:lnTo>
                    <a:pt x="5345733" y="4531007"/>
                  </a:lnTo>
                  <a:lnTo>
                    <a:pt x="5299705" y="4533882"/>
                  </a:lnTo>
                  <a:close/>
                </a:path>
              </a:pathLst>
            </a:custGeom>
            <a:solidFill>
              <a:srgbClr val="28059D"/>
            </a:solidFill>
          </p:spPr>
          <p:txBody>
            <a:bodyPr wrap="square" lIns="0" tIns="0" rIns="0" bIns="0" rtlCol="0"/>
            <a:lstStyle/>
            <a:p>
              <a:endParaRPr/>
            </a:p>
          </p:txBody>
        </p:sp>
        <p:sp>
          <p:nvSpPr>
            <p:cNvPr id="4" name="object 4"/>
            <p:cNvSpPr/>
            <p:nvPr/>
          </p:nvSpPr>
          <p:spPr>
            <a:xfrm>
              <a:off x="1576590" y="2878124"/>
              <a:ext cx="833119" cy="833119"/>
            </a:xfrm>
            <a:custGeom>
              <a:avLst/>
              <a:gdLst/>
              <a:ahLst/>
              <a:cxnLst/>
              <a:rect l="l" t="t" r="r" b="b"/>
              <a:pathLst>
                <a:path w="833119" h="833120">
                  <a:moveTo>
                    <a:pt x="516572" y="537883"/>
                  </a:moveTo>
                  <a:lnTo>
                    <a:pt x="416699" y="290245"/>
                  </a:lnTo>
                  <a:lnTo>
                    <a:pt x="316826" y="537883"/>
                  </a:lnTo>
                  <a:lnTo>
                    <a:pt x="326212" y="547420"/>
                  </a:lnTo>
                  <a:lnTo>
                    <a:pt x="416699" y="506818"/>
                  </a:lnTo>
                  <a:lnTo>
                    <a:pt x="507187" y="547420"/>
                  </a:lnTo>
                  <a:lnTo>
                    <a:pt x="516572" y="537883"/>
                  </a:lnTo>
                  <a:close/>
                </a:path>
                <a:path w="833119" h="833120">
                  <a:moveTo>
                    <a:pt x="832827" y="416420"/>
                  </a:moveTo>
                  <a:lnTo>
                    <a:pt x="830211" y="369239"/>
                  </a:lnTo>
                  <a:lnTo>
                    <a:pt x="822413" y="323202"/>
                  </a:lnTo>
                  <a:lnTo>
                    <a:pt x="809599" y="278650"/>
                  </a:lnTo>
                  <a:lnTo>
                    <a:pt x="807872" y="274485"/>
                  </a:lnTo>
                  <a:lnTo>
                    <a:pt x="807872" y="416420"/>
                  </a:lnTo>
                  <a:lnTo>
                    <a:pt x="804506" y="468083"/>
                  </a:lnTo>
                  <a:lnTo>
                    <a:pt x="794562" y="518210"/>
                  </a:lnTo>
                  <a:lnTo>
                    <a:pt x="778243" y="566293"/>
                  </a:lnTo>
                  <a:lnTo>
                    <a:pt x="755764" y="611835"/>
                  </a:lnTo>
                  <a:lnTo>
                    <a:pt x="727341" y="654304"/>
                  </a:lnTo>
                  <a:lnTo>
                    <a:pt x="693191" y="693204"/>
                  </a:lnTo>
                  <a:lnTo>
                    <a:pt x="654291" y="727354"/>
                  </a:lnTo>
                  <a:lnTo>
                    <a:pt x="611822" y="755777"/>
                  </a:lnTo>
                  <a:lnTo>
                    <a:pt x="566293" y="778256"/>
                  </a:lnTo>
                  <a:lnTo>
                    <a:pt x="518198" y="794575"/>
                  </a:lnTo>
                  <a:lnTo>
                    <a:pt x="468071" y="804519"/>
                  </a:lnTo>
                  <a:lnTo>
                    <a:pt x="416407" y="807872"/>
                  </a:lnTo>
                  <a:lnTo>
                    <a:pt x="364756" y="804519"/>
                  </a:lnTo>
                  <a:lnTo>
                    <a:pt x="314617" y="794575"/>
                  </a:lnTo>
                  <a:lnTo>
                    <a:pt x="266534" y="778256"/>
                  </a:lnTo>
                  <a:lnTo>
                    <a:pt x="221005" y="755777"/>
                  </a:lnTo>
                  <a:lnTo>
                    <a:pt x="178536" y="727354"/>
                  </a:lnTo>
                  <a:lnTo>
                    <a:pt x="139636" y="693204"/>
                  </a:lnTo>
                  <a:lnTo>
                    <a:pt x="105486" y="654304"/>
                  </a:lnTo>
                  <a:lnTo>
                    <a:pt x="77063" y="611835"/>
                  </a:lnTo>
                  <a:lnTo>
                    <a:pt x="54584" y="566293"/>
                  </a:lnTo>
                  <a:lnTo>
                    <a:pt x="38265" y="518210"/>
                  </a:lnTo>
                  <a:lnTo>
                    <a:pt x="28321" y="468083"/>
                  </a:lnTo>
                  <a:lnTo>
                    <a:pt x="24955" y="416420"/>
                  </a:lnTo>
                  <a:lnTo>
                    <a:pt x="28321" y="364756"/>
                  </a:lnTo>
                  <a:lnTo>
                    <a:pt x="38265" y="314629"/>
                  </a:lnTo>
                  <a:lnTo>
                    <a:pt x="54584" y="266547"/>
                  </a:lnTo>
                  <a:lnTo>
                    <a:pt x="77063" y="221018"/>
                  </a:lnTo>
                  <a:lnTo>
                    <a:pt x="105486" y="178549"/>
                  </a:lnTo>
                  <a:lnTo>
                    <a:pt x="139636" y="139649"/>
                  </a:lnTo>
                  <a:lnTo>
                    <a:pt x="178536" y="105486"/>
                  </a:lnTo>
                  <a:lnTo>
                    <a:pt x="221005" y="77076"/>
                  </a:lnTo>
                  <a:lnTo>
                    <a:pt x="266534" y="54597"/>
                  </a:lnTo>
                  <a:lnTo>
                    <a:pt x="314617" y="38277"/>
                  </a:lnTo>
                  <a:lnTo>
                    <a:pt x="364756" y="28333"/>
                  </a:lnTo>
                  <a:lnTo>
                    <a:pt x="416407" y="24968"/>
                  </a:lnTo>
                  <a:lnTo>
                    <a:pt x="468071" y="28333"/>
                  </a:lnTo>
                  <a:lnTo>
                    <a:pt x="518198" y="38277"/>
                  </a:lnTo>
                  <a:lnTo>
                    <a:pt x="566293" y="54597"/>
                  </a:lnTo>
                  <a:lnTo>
                    <a:pt x="611822" y="77076"/>
                  </a:lnTo>
                  <a:lnTo>
                    <a:pt x="654291" y="105486"/>
                  </a:lnTo>
                  <a:lnTo>
                    <a:pt x="693191" y="139649"/>
                  </a:lnTo>
                  <a:lnTo>
                    <a:pt x="727341" y="178549"/>
                  </a:lnTo>
                  <a:lnTo>
                    <a:pt x="755764" y="221018"/>
                  </a:lnTo>
                  <a:lnTo>
                    <a:pt x="778243" y="266547"/>
                  </a:lnTo>
                  <a:lnTo>
                    <a:pt x="794562" y="314629"/>
                  </a:lnTo>
                  <a:lnTo>
                    <a:pt x="804506" y="364756"/>
                  </a:lnTo>
                  <a:lnTo>
                    <a:pt x="807872" y="416420"/>
                  </a:lnTo>
                  <a:lnTo>
                    <a:pt x="807872" y="274485"/>
                  </a:lnTo>
                  <a:lnTo>
                    <a:pt x="791895" y="235927"/>
                  </a:lnTo>
                  <a:lnTo>
                    <a:pt x="769454" y="195351"/>
                  </a:lnTo>
                  <a:lnTo>
                    <a:pt x="742378" y="157264"/>
                  </a:lnTo>
                  <a:lnTo>
                    <a:pt x="710831" y="121996"/>
                  </a:lnTo>
                  <a:lnTo>
                    <a:pt x="675627" y="90462"/>
                  </a:lnTo>
                  <a:lnTo>
                    <a:pt x="637565" y="63385"/>
                  </a:lnTo>
                  <a:lnTo>
                    <a:pt x="596976" y="40932"/>
                  </a:lnTo>
                  <a:lnTo>
                    <a:pt x="558431" y="24968"/>
                  </a:lnTo>
                  <a:lnTo>
                    <a:pt x="509663" y="10426"/>
                  </a:lnTo>
                  <a:lnTo>
                    <a:pt x="463600" y="2628"/>
                  </a:lnTo>
                  <a:lnTo>
                    <a:pt x="416407" y="0"/>
                  </a:lnTo>
                  <a:lnTo>
                    <a:pt x="369214" y="2628"/>
                  </a:lnTo>
                  <a:lnTo>
                    <a:pt x="323164" y="10426"/>
                  </a:lnTo>
                  <a:lnTo>
                    <a:pt x="278587" y="23228"/>
                  </a:lnTo>
                  <a:lnTo>
                    <a:pt x="235839" y="40932"/>
                  </a:lnTo>
                  <a:lnTo>
                    <a:pt x="195262" y="63385"/>
                  </a:lnTo>
                  <a:lnTo>
                    <a:pt x="157200" y="90462"/>
                  </a:lnTo>
                  <a:lnTo>
                    <a:pt x="121996" y="121996"/>
                  </a:lnTo>
                  <a:lnTo>
                    <a:pt x="90449" y="157213"/>
                  </a:lnTo>
                  <a:lnTo>
                    <a:pt x="63373" y="195275"/>
                  </a:lnTo>
                  <a:lnTo>
                    <a:pt x="40919" y="235851"/>
                  </a:lnTo>
                  <a:lnTo>
                    <a:pt x="23228" y="278599"/>
                  </a:lnTo>
                  <a:lnTo>
                    <a:pt x="10414" y="323176"/>
                  </a:lnTo>
                  <a:lnTo>
                    <a:pt x="2616" y="369227"/>
                  </a:lnTo>
                  <a:lnTo>
                    <a:pt x="0" y="416420"/>
                  </a:lnTo>
                  <a:lnTo>
                    <a:pt x="2616" y="463613"/>
                  </a:lnTo>
                  <a:lnTo>
                    <a:pt x="10414" y="509676"/>
                  </a:lnTo>
                  <a:lnTo>
                    <a:pt x="23228" y="554240"/>
                  </a:lnTo>
                  <a:lnTo>
                    <a:pt x="40919" y="596988"/>
                  </a:lnTo>
                  <a:lnTo>
                    <a:pt x="63373" y="637565"/>
                  </a:lnTo>
                  <a:lnTo>
                    <a:pt x="90449" y="675640"/>
                  </a:lnTo>
                  <a:lnTo>
                    <a:pt x="121996" y="710844"/>
                  </a:lnTo>
                  <a:lnTo>
                    <a:pt x="157200" y="742391"/>
                  </a:lnTo>
                  <a:lnTo>
                    <a:pt x="195262" y="769454"/>
                  </a:lnTo>
                  <a:lnTo>
                    <a:pt x="235839" y="791908"/>
                  </a:lnTo>
                  <a:lnTo>
                    <a:pt x="278587" y="809612"/>
                  </a:lnTo>
                  <a:lnTo>
                    <a:pt x="323164" y="822426"/>
                  </a:lnTo>
                  <a:lnTo>
                    <a:pt x="369214" y="830211"/>
                  </a:lnTo>
                  <a:lnTo>
                    <a:pt x="416407" y="832840"/>
                  </a:lnTo>
                  <a:lnTo>
                    <a:pt x="463600" y="830211"/>
                  </a:lnTo>
                  <a:lnTo>
                    <a:pt x="509663" y="822426"/>
                  </a:lnTo>
                  <a:lnTo>
                    <a:pt x="554228" y="809612"/>
                  </a:lnTo>
                  <a:lnTo>
                    <a:pt x="596976" y="791908"/>
                  </a:lnTo>
                  <a:lnTo>
                    <a:pt x="637565" y="769454"/>
                  </a:lnTo>
                  <a:lnTo>
                    <a:pt x="675627" y="742391"/>
                  </a:lnTo>
                  <a:lnTo>
                    <a:pt x="710831" y="710844"/>
                  </a:lnTo>
                  <a:lnTo>
                    <a:pt x="742378" y="675640"/>
                  </a:lnTo>
                  <a:lnTo>
                    <a:pt x="769454" y="637565"/>
                  </a:lnTo>
                  <a:lnTo>
                    <a:pt x="791895" y="596988"/>
                  </a:lnTo>
                  <a:lnTo>
                    <a:pt x="809599" y="554240"/>
                  </a:lnTo>
                  <a:lnTo>
                    <a:pt x="822413" y="509676"/>
                  </a:lnTo>
                  <a:lnTo>
                    <a:pt x="830211" y="463613"/>
                  </a:lnTo>
                  <a:lnTo>
                    <a:pt x="832827" y="416420"/>
                  </a:lnTo>
                  <a:close/>
                </a:path>
              </a:pathLst>
            </a:custGeom>
            <a:solidFill>
              <a:srgbClr val="FFFFFF"/>
            </a:solidFill>
          </p:spPr>
          <p:txBody>
            <a:bodyPr wrap="square" lIns="0" tIns="0" rIns="0" bIns="0" rtlCol="0"/>
            <a:lstStyle/>
            <a:p>
              <a:endParaRPr/>
            </a:p>
          </p:txBody>
        </p:sp>
      </p:grpSp>
      <p:sp>
        <p:nvSpPr>
          <p:cNvPr id="5" name="object 5"/>
          <p:cNvSpPr txBox="1"/>
          <p:nvPr/>
        </p:nvSpPr>
        <p:spPr>
          <a:xfrm>
            <a:off x="2588820" y="4139682"/>
            <a:ext cx="3265804" cy="901081"/>
          </a:xfrm>
          <a:prstGeom prst="rect">
            <a:avLst/>
          </a:prstGeom>
        </p:spPr>
        <p:txBody>
          <a:bodyPr vert="horz" wrap="square" lIns="0" tIns="12065" rIns="0" bIns="0" rtlCol="0">
            <a:spAutoFit/>
          </a:bodyPr>
          <a:lstStyle/>
          <a:p>
            <a:pPr marL="12700" marR="5080" algn="ctr">
              <a:lnSpc>
                <a:spcPct val="107600"/>
              </a:lnSpc>
              <a:spcBef>
                <a:spcPts val="95"/>
              </a:spcBef>
            </a:pPr>
            <a:r>
              <a:rPr lang="es-ES" sz="2800" b="1" dirty="0">
                <a:solidFill>
                  <a:srgbClr val="FFFFFF"/>
                </a:solidFill>
                <a:latin typeface="Verdana" panose="020B0604030504040204" pitchFamily="34" charset="0"/>
                <a:ea typeface="Verdana" panose="020B0604030504040204" pitchFamily="34" charset="0"/>
                <a:cs typeface="Tahoma"/>
              </a:rPr>
              <a:t>Requisitos del contrato</a:t>
            </a:r>
            <a:endParaRPr sz="2800" dirty="0">
              <a:latin typeface="Verdana" panose="020B0604030504040204" pitchFamily="34" charset="0"/>
              <a:ea typeface="Verdana" panose="020B0604030504040204" pitchFamily="34" charset="0"/>
              <a:cs typeface="Verdana"/>
            </a:endParaRPr>
          </a:p>
        </p:txBody>
      </p:sp>
      <p:sp>
        <p:nvSpPr>
          <p:cNvPr id="6" name="object 6"/>
          <p:cNvSpPr/>
          <p:nvPr/>
        </p:nvSpPr>
        <p:spPr>
          <a:xfrm>
            <a:off x="6781800" y="1028708"/>
            <a:ext cx="11003052" cy="1095374"/>
          </a:xfrm>
          <a:custGeom>
            <a:avLst/>
            <a:gdLst/>
            <a:ahLst/>
            <a:cxnLst/>
            <a:rect l="l" t="t" r="r" b="b"/>
            <a:pathLst>
              <a:path w="10001250" h="8229600">
                <a:moveTo>
                  <a:pt x="9633442" y="8229562"/>
                </a:moveTo>
                <a:lnTo>
                  <a:pt x="367807" y="8229562"/>
                </a:lnTo>
                <a:lnTo>
                  <a:pt x="321761" y="8226687"/>
                </a:lnTo>
                <a:lnTo>
                  <a:pt x="277397" y="8218297"/>
                </a:lnTo>
                <a:lnTo>
                  <a:pt x="235061" y="8204739"/>
                </a:lnTo>
                <a:lnTo>
                  <a:pt x="195104" y="8186362"/>
                </a:lnTo>
                <a:lnTo>
                  <a:pt x="157874" y="8163514"/>
                </a:lnTo>
                <a:lnTo>
                  <a:pt x="123718" y="8136545"/>
                </a:lnTo>
                <a:lnTo>
                  <a:pt x="92986" y="8105803"/>
                </a:lnTo>
                <a:lnTo>
                  <a:pt x="66025" y="8071636"/>
                </a:lnTo>
                <a:lnTo>
                  <a:pt x="43185" y="8034393"/>
                </a:lnTo>
                <a:lnTo>
                  <a:pt x="24814" y="7994423"/>
                </a:lnTo>
                <a:lnTo>
                  <a:pt x="11261" y="7952074"/>
                </a:lnTo>
                <a:lnTo>
                  <a:pt x="2873" y="7907695"/>
                </a:lnTo>
                <a:lnTo>
                  <a:pt x="0" y="7861634"/>
                </a:lnTo>
                <a:lnTo>
                  <a:pt x="0" y="367927"/>
                </a:lnTo>
                <a:lnTo>
                  <a:pt x="2873" y="321866"/>
                </a:lnTo>
                <a:lnTo>
                  <a:pt x="11261" y="277487"/>
                </a:lnTo>
                <a:lnTo>
                  <a:pt x="24814" y="235138"/>
                </a:lnTo>
                <a:lnTo>
                  <a:pt x="43185" y="195168"/>
                </a:lnTo>
                <a:lnTo>
                  <a:pt x="66025" y="157925"/>
                </a:lnTo>
                <a:lnTo>
                  <a:pt x="92986" y="123758"/>
                </a:lnTo>
                <a:lnTo>
                  <a:pt x="123718" y="93016"/>
                </a:lnTo>
                <a:lnTo>
                  <a:pt x="157874" y="66047"/>
                </a:lnTo>
                <a:lnTo>
                  <a:pt x="195104" y="43199"/>
                </a:lnTo>
                <a:lnTo>
                  <a:pt x="235061" y="24822"/>
                </a:lnTo>
                <a:lnTo>
                  <a:pt x="277397" y="11264"/>
                </a:lnTo>
                <a:lnTo>
                  <a:pt x="321761" y="2874"/>
                </a:lnTo>
                <a:lnTo>
                  <a:pt x="367807" y="0"/>
                </a:lnTo>
                <a:lnTo>
                  <a:pt x="9633442" y="0"/>
                </a:lnTo>
                <a:lnTo>
                  <a:pt x="9679488" y="2874"/>
                </a:lnTo>
                <a:lnTo>
                  <a:pt x="9723852" y="11264"/>
                </a:lnTo>
                <a:lnTo>
                  <a:pt x="9766187" y="24822"/>
                </a:lnTo>
                <a:lnTo>
                  <a:pt x="9806144" y="43199"/>
                </a:lnTo>
                <a:lnTo>
                  <a:pt x="9843375" y="66047"/>
                </a:lnTo>
                <a:lnTo>
                  <a:pt x="9877531" y="93016"/>
                </a:lnTo>
                <a:lnTo>
                  <a:pt x="9908263" y="123758"/>
                </a:lnTo>
                <a:lnTo>
                  <a:pt x="9935223" y="157925"/>
                </a:lnTo>
                <a:lnTo>
                  <a:pt x="9958063" y="195168"/>
                </a:lnTo>
                <a:lnTo>
                  <a:pt x="9976434" y="235138"/>
                </a:lnTo>
                <a:lnTo>
                  <a:pt x="9989988" y="277487"/>
                </a:lnTo>
                <a:lnTo>
                  <a:pt x="9998376" y="321866"/>
                </a:lnTo>
                <a:lnTo>
                  <a:pt x="10001249" y="367927"/>
                </a:lnTo>
                <a:lnTo>
                  <a:pt x="10001249" y="7861634"/>
                </a:lnTo>
                <a:lnTo>
                  <a:pt x="9998376" y="7907695"/>
                </a:lnTo>
                <a:lnTo>
                  <a:pt x="9989988" y="7952074"/>
                </a:lnTo>
                <a:lnTo>
                  <a:pt x="9976434" y="7994423"/>
                </a:lnTo>
                <a:lnTo>
                  <a:pt x="9958063" y="8034393"/>
                </a:lnTo>
                <a:lnTo>
                  <a:pt x="9935223" y="8071636"/>
                </a:lnTo>
                <a:lnTo>
                  <a:pt x="9908263" y="8105803"/>
                </a:lnTo>
                <a:lnTo>
                  <a:pt x="9877531" y="8136545"/>
                </a:lnTo>
                <a:lnTo>
                  <a:pt x="9843375" y="8163514"/>
                </a:lnTo>
                <a:lnTo>
                  <a:pt x="9806144" y="8186362"/>
                </a:lnTo>
                <a:lnTo>
                  <a:pt x="9766187" y="8204739"/>
                </a:lnTo>
                <a:lnTo>
                  <a:pt x="9723852" y="8218297"/>
                </a:lnTo>
                <a:lnTo>
                  <a:pt x="9679488" y="8226687"/>
                </a:lnTo>
                <a:lnTo>
                  <a:pt x="9633442" y="8229562"/>
                </a:lnTo>
                <a:close/>
              </a:path>
            </a:pathLst>
          </a:custGeom>
          <a:solidFill>
            <a:srgbClr val="FFFFFF"/>
          </a:solidFill>
        </p:spPr>
        <p:txBody>
          <a:bodyPr wrap="square" lIns="0" tIns="0" rIns="0" bIns="0" rtlCol="0"/>
          <a:lstStyle/>
          <a:p>
            <a:endParaRPr lang="es-ES"/>
          </a:p>
        </p:txBody>
      </p:sp>
      <p:sp>
        <p:nvSpPr>
          <p:cNvPr id="7" name="object 7"/>
          <p:cNvSpPr txBox="1"/>
          <p:nvPr/>
        </p:nvSpPr>
        <p:spPr>
          <a:xfrm>
            <a:off x="7387790" y="1433888"/>
            <a:ext cx="8160010" cy="285014"/>
          </a:xfrm>
          <a:prstGeom prst="rect">
            <a:avLst/>
          </a:prstGeom>
        </p:spPr>
        <p:txBody>
          <a:bodyPr vert="horz" wrap="square" lIns="0" tIns="12700" rIns="0" bIns="0" rtlCol="0">
            <a:spAutoFit/>
          </a:bodyPr>
          <a:lstStyle/>
          <a:p>
            <a:pPr marL="12700" marR="5080">
              <a:lnSpc>
                <a:spcPct val="108000"/>
              </a:lnSpc>
              <a:spcBef>
                <a:spcPts val="100"/>
              </a:spcBef>
            </a:pPr>
            <a:r>
              <a:rPr lang="es-ES" b="1" dirty="0">
                <a:solidFill>
                  <a:schemeClr val="tx2"/>
                </a:solidFill>
                <a:latin typeface="Verdana" pitchFamily="34" charset="0"/>
                <a:ea typeface="Verdana" pitchFamily="34" charset="0"/>
                <a:cs typeface="Verdana" pitchFamily="34" charset="0"/>
              </a:rPr>
              <a:t>Contrato laboral a tiempo completo.</a:t>
            </a:r>
            <a:endParaRPr lang="es-ES" b="1" spc="-170" dirty="0">
              <a:solidFill>
                <a:srgbClr val="181818"/>
              </a:solidFill>
              <a:latin typeface="Tahoma"/>
              <a:ea typeface="Verdana" pitchFamily="34" charset="0"/>
              <a:cs typeface="Tahoma"/>
            </a:endParaRPr>
          </a:p>
        </p:txBody>
      </p:sp>
      <p:pic>
        <p:nvPicPr>
          <p:cNvPr id="9" name="object 9"/>
          <p:cNvPicPr/>
          <p:nvPr/>
        </p:nvPicPr>
        <p:blipFill>
          <a:blip r:embed="rId2" cstate="print"/>
          <a:stretch>
            <a:fillRect/>
          </a:stretch>
        </p:blipFill>
        <p:spPr>
          <a:xfrm>
            <a:off x="14917828" y="9063074"/>
            <a:ext cx="2867024" cy="1095374"/>
          </a:xfrm>
          <a:prstGeom prst="rect">
            <a:avLst/>
          </a:prstGeom>
        </p:spPr>
      </p:pic>
      <p:sp>
        <p:nvSpPr>
          <p:cNvPr id="10" name="object 6">
            <a:extLst>
              <a:ext uri="{FF2B5EF4-FFF2-40B4-BE49-F238E27FC236}">
                <a16:creationId xmlns:a16="http://schemas.microsoft.com/office/drawing/2014/main" id="{3F14C1F5-45DE-DBF2-30BC-BD4139EC08CA}"/>
              </a:ext>
            </a:extLst>
          </p:cNvPr>
          <p:cNvSpPr/>
          <p:nvPr/>
        </p:nvSpPr>
        <p:spPr>
          <a:xfrm>
            <a:off x="6781800" y="2623875"/>
            <a:ext cx="11003052" cy="1095374"/>
          </a:xfrm>
          <a:custGeom>
            <a:avLst/>
            <a:gdLst/>
            <a:ahLst/>
            <a:cxnLst/>
            <a:rect l="l" t="t" r="r" b="b"/>
            <a:pathLst>
              <a:path w="10001250" h="8229600">
                <a:moveTo>
                  <a:pt x="9633442" y="8229562"/>
                </a:moveTo>
                <a:lnTo>
                  <a:pt x="367807" y="8229562"/>
                </a:lnTo>
                <a:lnTo>
                  <a:pt x="321761" y="8226687"/>
                </a:lnTo>
                <a:lnTo>
                  <a:pt x="277397" y="8218297"/>
                </a:lnTo>
                <a:lnTo>
                  <a:pt x="235061" y="8204739"/>
                </a:lnTo>
                <a:lnTo>
                  <a:pt x="195104" y="8186362"/>
                </a:lnTo>
                <a:lnTo>
                  <a:pt x="157874" y="8163514"/>
                </a:lnTo>
                <a:lnTo>
                  <a:pt x="123718" y="8136545"/>
                </a:lnTo>
                <a:lnTo>
                  <a:pt x="92986" y="8105803"/>
                </a:lnTo>
                <a:lnTo>
                  <a:pt x="66025" y="8071636"/>
                </a:lnTo>
                <a:lnTo>
                  <a:pt x="43185" y="8034393"/>
                </a:lnTo>
                <a:lnTo>
                  <a:pt x="24814" y="7994423"/>
                </a:lnTo>
                <a:lnTo>
                  <a:pt x="11261" y="7952074"/>
                </a:lnTo>
                <a:lnTo>
                  <a:pt x="2873" y="7907695"/>
                </a:lnTo>
                <a:lnTo>
                  <a:pt x="0" y="7861634"/>
                </a:lnTo>
                <a:lnTo>
                  <a:pt x="0" y="367927"/>
                </a:lnTo>
                <a:lnTo>
                  <a:pt x="2873" y="321866"/>
                </a:lnTo>
                <a:lnTo>
                  <a:pt x="11261" y="277487"/>
                </a:lnTo>
                <a:lnTo>
                  <a:pt x="24814" y="235138"/>
                </a:lnTo>
                <a:lnTo>
                  <a:pt x="43185" y="195168"/>
                </a:lnTo>
                <a:lnTo>
                  <a:pt x="66025" y="157925"/>
                </a:lnTo>
                <a:lnTo>
                  <a:pt x="92986" y="123758"/>
                </a:lnTo>
                <a:lnTo>
                  <a:pt x="123718" y="93016"/>
                </a:lnTo>
                <a:lnTo>
                  <a:pt x="157874" y="66047"/>
                </a:lnTo>
                <a:lnTo>
                  <a:pt x="195104" y="43199"/>
                </a:lnTo>
                <a:lnTo>
                  <a:pt x="235061" y="24822"/>
                </a:lnTo>
                <a:lnTo>
                  <a:pt x="277397" y="11264"/>
                </a:lnTo>
                <a:lnTo>
                  <a:pt x="321761" y="2874"/>
                </a:lnTo>
                <a:lnTo>
                  <a:pt x="367807" y="0"/>
                </a:lnTo>
                <a:lnTo>
                  <a:pt x="9633442" y="0"/>
                </a:lnTo>
                <a:lnTo>
                  <a:pt x="9679488" y="2874"/>
                </a:lnTo>
                <a:lnTo>
                  <a:pt x="9723852" y="11264"/>
                </a:lnTo>
                <a:lnTo>
                  <a:pt x="9766187" y="24822"/>
                </a:lnTo>
                <a:lnTo>
                  <a:pt x="9806144" y="43199"/>
                </a:lnTo>
                <a:lnTo>
                  <a:pt x="9843375" y="66047"/>
                </a:lnTo>
                <a:lnTo>
                  <a:pt x="9877531" y="93016"/>
                </a:lnTo>
                <a:lnTo>
                  <a:pt x="9908263" y="123758"/>
                </a:lnTo>
                <a:lnTo>
                  <a:pt x="9935223" y="157925"/>
                </a:lnTo>
                <a:lnTo>
                  <a:pt x="9958063" y="195168"/>
                </a:lnTo>
                <a:lnTo>
                  <a:pt x="9976434" y="235138"/>
                </a:lnTo>
                <a:lnTo>
                  <a:pt x="9989988" y="277487"/>
                </a:lnTo>
                <a:lnTo>
                  <a:pt x="9998376" y="321866"/>
                </a:lnTo>
                <a:lnTo>
                  <a:pt x="10001249" y="367927"/>
                </a:lnTo>
                <a:lnTo>
                  <a:pt x="10001249" y="7861634"/>
                </a:lnTo>
                <a:lnTo>
                  <a:pt x="9998376" y="7907695"/>
                </a:lnTo>
                <a:lnTo>
                  <a:pt x="9989988" y="7952074"/>
                </a:lnTo>
                <a:lnTo>
                  <a:pt x="9976434" y="7994423"/>
                </a:lnTo>
                <a:lnTo>
                  <a:pt x="9958063" y="8034393"/>
                </a:lnTo>
                <a:lnTo>
                  <a:pt x="9935223" y="8071636"/>
                </a:lnTo>
                <a:lnTo>
                  <a:pt x="9908263" y="8105803"/>
                </a:lnTo>
                <a:lnTo>
                  <a:pt x="9877531" y="8136545"/>
                </a:lnTo>
                <a:lnTo>
                  <a:pt x="9843375" y="8163514"/>
                </a:lnTo>
                <a:lnTo>
                  <a:pt x="9806144" y="8186362"/>
                </a:lnTo>
                <a:lnTo>
                  <a:pt x="9766187" y="8204739"/>
                </a:lnTo>
                <a:lnTo>
                  <a:pt x="9723852" y="8218297"/>
                </a:lnTo>
                <a:lnTo>
                  <a:pt x="9679488" y="8226687"/>
                </a:lnTo>
                <a:lnTo>
                  <a:pt x="9633442" y="8229562"/>
                </a:lnTo>
                <a:close/>
              </a:path>
            </a:pathLst>
          </a:custGeom>
          <a:solidFill>
            <a:srgbClr val="FFFFFF"/>
          </a:solidFill>
        </p:spPr>
        <p:txBody>
          <a:bodyPr wrap="square" lIns="0" tIns="0" rIns="0" bIns="0" rtlCol="0"/>
          <a:lstStyle/>
          <a:p>
            <a:endParaRPr lang="es-ES" dirty="0"/>
          </a:p>
        </p:txBody>
      </p:sp>
      <p:sp>
        <p:nvSpPr>
          <p:cNvPr id="11" name="object 7">
            <a:extLst>
              <a:ext uri="{FF2B5EF4-FFF2-40B4-BE49-F238E27FC236}">
                <a16:creationId xmlns:a16="http://schemas.microsoft.com/office/drawing/2014/main" id="{B4D075E2-C0DA-4BA3-8ADE-26CA1434B926}"/>
              </a:ext>
            </a:extLst>
          </p:cNvPr>
          <p:cNvSpPr txBox="1"/>
          <p:nvPr/>
        </p:nvSpPr>
        <p:spPr>
          <a:xfrm>
            <a:off x="7383779" y="2972170"/>
            <a:ext cx="8160010" cy="285014"/>
          </a:xfrm>
          <a:prstGeom prst="rect">
            <a:avLst/>
          </a:prstGeom>
        </p:spPr>
        <p:txBody>
          <a:bodyPr vert="horz" wrap="square" lIns="0" tIns="12700" rIns="0" bIns="0" rtlCol="0">
            <a:spAutoFit/>
          </a:bodyPr>
          <a:lstStyle/>
          <a:p>
            <a:pPr marL="12700" marR="5080">
              <a:lnSpc>
                <a:spcPct val="108000"/>
              </a:lnSpc>
              <a:spcBef>
                <a:spcPts val="100"/>
              </a:spcBef>
            </a:pPr>
            <a:r>
              <a:rPr lang="es-ES" b="1" dirty="0">
                <a:solidFill>
                  <a:schemeClr val="tx2"/>
                </a:solidFill>
                <a:latin typeface="Verdana" pitchFamily="34" charset="0"/>
                <a:ea typeface="Verdana" pitchFamily="34" charset="0"/>
                <a:cs typeface="Verdana" pitchFamily="34" charset="0"/>
              </a:rPr>
              <a:t>Duración mínima de 12 meses.</a:t>
            </a:r>
            <a:endParaRPr lang="es-ES" b="1" spc="-170" dirty="0">
              <a:solidFill>
                <a:srgbClr val="181818"/>
              </a:solidFill>
              <a:latin typeface="Tahoma"/>
              <a:ea typeface="Verdana" pitchFamily="34" charset="0"/>
              <a:cs typeface="Tahoma"/>
            </a:endParaRPr>
          </a:p>
        </p:txBody>
      </p:sp>
      <p:sp>
        <p:nvSpPr>
          <p:cNvPr id="12" name="object 6">
            <a:extLst>
              <a:ext uri="{FF2B5EF4-FFF2-40B4-BE49-F238E27FC236}">
                <a16:creationId xmlns:a16="http://schemas.microsoft.com/office/drawing/2014/main" id="{BAE7A1D2-1E03-AC84-CD6B-D426DAFBB8C7}"/>
              </a:ext>
            </a:extLst>
          </p:cNvPr>
          <p:cNvSpPr/>
          <p:nvPr/>
        </p:nvSpPr>
        <p:spPr>
          <a:xfrm>
            <a:off x="6781800" y="4219042"/>
            <a:ext cx="11003052" cy="1566627"/>
          </a:xfrm>
          <a:custGeom>
            <a:avLst/>
            <a:gdLst/>
            <a:ahLst/>
            <a:cxnLst/>
            <a:rect l="l" t="t" r="r" b="b"/>
            <a:pathLst>
              <a:path w="10001250" h="8229600">
                <a:moveTo>
                  <a:pt x="9633442" y="8229562"/>
                </a:moveTo>
                <a:lnTo>
                  <a:pt x="367807" y="8229562"/>
                </a:lnTo>
                <a:lnTo>
                  <a:pt x="321761" y="8226687"/>
                </a:lnTo>
                <a:lnTo>
                  <a:pt x="277397" y="8218297"/>
                </a:lnTo>
                <a:lnTo>
                  <a:pt x="235061" y="8204739"/>
                </a:lnTo>
                <a:lnTo>
                  <a:pt x="195104" y="8186362"/>
                </a:lnTo>
                <a:lnTo>
                  <a:pt x="157874" y="8163514"/>
                </a:lnTo>
                <a:lnTo>
                  <a:pt x="123718" y="8136545"/>
                </a:lnTo>
                <a:lnTo>
                  <a:pt x="92986" y="8105803"/>
                </a:lnTo>
                <a:lnTo>
                  <a:pt x="66025" y="8071636"/>
                </a:lnTo>
                <a:lnTo>
                  <a:pt x="43185" y="8034393"/>
                </a:lnTo>
                <a:lnTo>
                  <a:pt x="24814" y="7994423"/>
                </a:lnTo>
                <a:lnTo>
                  <a:pt x="11261" y="7952074"/>
                </a:lnTo>
                <a:lnTo>
                  <a:pt x="2873" y="7907695"/>
                </a:lnTo>
                <a:lnTo>
                  <a:pt x="0" y="7861634"/>
                </a:lnTo>
                <a:lnTo>
                  <a:pt x="0" y="367927"/>
                </a:lnTo>
                <a:lnTo>
                  <a:pt x="2873" y="321866"/>
                </a:lnTo>
                <a:lnTo>
                  <a:pt x="11261" y="277487"/>
                </a:lnTo>
                <a:lnTo>
                  <a:pt x="24814" y="235138"/>
                </a:lnTo>
                <a:lnTo>
                  <a:pt x="43185" y="195168"/>
                </a:lnTo>
                <a:lnTo>
                  <a:pt x="66025" y="157925"/>
                </a:lnTo>
                <a:lnTo>
                  <a:pt x="92986" y="123758"/>
                </a:lnTo>
                <a:lnTo>
                  <a:pt x="123718" y="93016"/>
                </a:lnTo>
                <a:lnTo>
                  <a:pt x="157874" y="66047"/>
                </a:lnTo>
                <a:lnTo>
                  <a:pt x="195104" y="43199"/>
                </a:lnTo>
                <a:lnTo>
                  <a:pt x="235061" y="24822"/>
                </a:lnTo>
                <a:lnTo>
                  <a:pt x="277397" y="11264"/>
                </a:lnTo>
                <a:lnTo>
                  <a:pt x="321761" y="2874"/>
                </a:lnTo>
                <a:lnTo>
                  <a:pt x="367807" y="0"/>
                </a:lnTo>
                <a:lnTo>
                  <a:pt x="9633442" y="0"/>
                </a:lnTo>
                <a:lnTo>
                  <a:pt x="9679488" y="2874"/>
                </a:lnTo>
                <a:lnTo>
                  <a:pt x="9723852" y="11264"/>
                </a:lnTo>
                <a:lnTo>
                  <a:pt x="9766187" y="24822"/>
                </a:lnTo>
                <a:lnTo>
                  <a:pt x="9806144" y="43199"/>
                </a:lnTo>
                <a:lnTo>
                  <a:pt x="9843375" y="66047"/>
                </a:lnTo>
                <a:lnTo>
                  <a:pt x="9877531" y="93016"/>
                </a:lnTo>
                <a:lnTo>
                  <a:pt x="9908263" y="123758"/>
                </a:lnTo>
                <a:lnTo>
                  <a:pt x="9935223" y="157925"/>
                </a:lnTo>
                <a:lnTo>
                  <a:pt x="9958063" y="195168"/>
                </a:lnTo>
                <a:lnTo>
                  <a:pt x="9976434" y="235138"/>
                </a:lnTo>
                <a:lnTo>
                  <a:pt x="9989988" y="277487"/>
                </a:lnTo>
                <a:lnTo>
                  <a:pt x="9998376" y="321866"/>
                </a:lnTo>
                <a:lnTo>
                  <a:pt x="10001249" y="367927"/>
                </a:lnTo>
                <a:lnTo>
                  <a:pt x="10001249" y="7861634"/>
                </a:lnTo>
                <a:lnTo>
                  <a:pt x="9998376" y="7907695"/>
                </a:lnTo>
                <a:lnTo>
                  <a:pt x="9989988" y="7952074"/>
                </a:lnTo>
                <a:lnTo>
                  <a:pt x="9976434" y="7994423"/>
                </a:lnTo>
                <a:lnTo>
                  <a:pt x="9958063" y="8034393"/>
                </a:lnTo>
                <a:lnTo>
                  <a:pt x="9935223" y="8071636"/>
                </a:lnTo>
                <a:lnTo>
                  <a:pt x="9908263" y="8105803"/>
                </a:lnTo>
                <a:lnTo>
                  <a:pt x="9877531" y="8136545"/>
                </a:lnTo>
                <a:lnTo>
                  <a:pt x="9843375" y="8163514"/>
                </a:lnTo>
                <a:lnTo>
                  <a:pt x="9806144" y="8186362"/>
                </a:lnTo>
                <a:lnTo>
                  <a:pt x="9766187" y="8204739"/>
                </a:lnTo>
                <a:lnTo>
                  <a:pt x="9723852" y="8218297"/>
                </a:lnTo>
                <a:lnTo>
                  <a:pt x="9679488" y="8226687"/>
                </a:lnTo>
                <a:lnTo>
                  <a:pt x="9633442" y="8229562"/>
                </a:lnTo>
                <a:close/>
              </a:path>
            </a:pathLst>
          </a:custGeom>
          <a:solidFill>
            <a:srgbClr val="FFFFFF"/>
          </a:solidFill>
        </p:spPr>
        <p:txBody>
          <a:bodyPr wrap="square" lIns="0" tIns="0" rIns="0" bIns="0" rtlCol="0"/>
          <a:lstStyle/>
          <a:p>
            <a:endParaRPr lang="es-ES"/>
          </a:p>
        </p:txBody>
      </p:sp>
      <p:sp>
        <p:nvSpPr>
          <p:cNvPr id="13" name="object 7">
            <a:extLst>
              <a:ext uri="{FF2B5EF4-FFF2-40B4-BE49-F238E27FC236}">
                <a16:creationId xmlns:a16="http://schemas.microsoft.com/office/drawing/2014/main" id="{11E58264-00F3-FE32-61F0-954A1C5091DE}"/>
              </a:ext>
            </a:extLst>
          </p:cNvPr>
          <p:cNvSpPr txBox="1"/>
          <p:nvPr/>
        </p:nvSpPr>
        <p:spPr>
          <a:xfrm>
            <a:off x="7383779" y="4590222"/>
            <a:ext cx="8160010" cy="843821"/>
          </a:xfrm>
          <a:prstGeom prst="rect">
            <a:avLst/>
          </a:prstGeom>
        </p:spPr>
        <p:txBody>
          <a:bodyPr vert="horz" wrap="square" lIns="0" tIns="12700" rIns="0" bIns="0" rtlCol="0">
            <a:spAutoFit/>
          </a:bodyPr>
          <a:lstStyle/>
          <a:p>
            <a:pPr algn="just"/>
            <a:r>
              <a:rPr lang="es-ES" sz="1800" b="1" dirty="0">
                <a:solidFill>
                  <a:schemeClr val="tx2"/>
                </a:solidFill>
                <a:latin typeface="Verdana" pitchFamily="34" charset="0"/>
                <a:ea typeface="Verdana" pitchFamily="34" charset="0"/>
                <a:cs typeface="Verdana" pitchFamily="34" charset="0"/>
              </a:rPr>
              <a:t>1 </a:t>
            </a:r>
            <a:r>
              <a:rPr lang="es-ES" b="1" dirty="0">
                <a:solidFill>
                  <a:schemeClr val="tx2"/>
                </a:solidFill>
                <a:latin typeface="Verdana" pitchFamily="34" charset="0"/>
                <a:ea typeface="Verdana" pitchFamily="34" charset="0"/>
                <a:cs typeface="Verdana" pitchFamily="34" charset="0"/>
              </a:rPr>
              <a:t>-</a:t>
            </a:r>
            <a:r>
              <a:rPr lang="es-ES" sz="1800" b="1" dirty="0">
                <a:solidFill>
                  <a:schemeClr val="tx2"/>
                </a:solidFill>
                <a:latin typeface="Verdana" pitchFamily="34" charset="0"/>
                <a:ea typeface="Verdana" pitchFamily="34" charset="0"/>
                <a:cs typeface="Verdana" pitchFamily="34" charset="0"/>
              </a:rPr>
              <a:t> 2 para titulados</a:t>
            </a:r>
            <a:r>
              <a:rPr lang="es-ES" sz="1800" b="1" baseline="0" dirty="0">
                <a:solidFill>
                  <a:schemeClr val="tx2"/>
                </a:solidFill>
                <a:latin typeface="Verdana" pitchFamily="34" charset="0"/>
                <a:ea typeface="Verdana" pitchFamily="34" charset="0"/>
                <a:cs typeface="Verdana" pitchFamily="34" charset="0"/>
              </a:rPr>
              <a:t> universitarios. </a:t>
            </a:r>
          </a:p>
          <a:p>
            <a:pPr algn="just">
              <a:buFont typeface="Wingdings" pitchFamily="2" charset="2"/>
              <a:buChar char="ü"/>
            </a:pPr>
            <a:endParaRPr lang="es-ES" sz="1800" baseline="0" dirty="0">
              <a:solidFill>
                <a:schemeClr val="tx2"/>
              </a:solidFill>
              <a:latin typeface="Verdana" pitchFamily="34" charset="0"/>
              <a:ea typeface="Verdana" pitchFamily="34" charset="0"/>
              <a:cs typeface="Verdana" pitchFamily="34" charset="0"/>
            </a:endParaRPr>
          </a:p>
          <a:p>
            <a:pPr algn="just"/>
            <a:r>
              <a:rPr lang="es-ES" sz="1800" b="1" baseline="0" dirty="0">
                <a:solidFill>
                  <a:schemeClr val="tx2"/>
                </a:solidFill>
                <a:latin typeface="Verdana" pitchFamily="34" charset="0"/>
                <a:ea typeface="Verdana" pitchFamily="34" charset="0"/>
                <a:cs typeface="Verdana" pitchFamily="34" charset="0"/>
              </a:rPr>
              <a:t>1 - 5 para técnicos superiores en comercio internacional.</a:t>
            </a:r>
            <a:endParaRPr lang="es-ES" sz="1800" b="1" dirty="0">
              <a:solidFill>
                <a:schemeClr val="tx2"/>
              </a:solidFill>
              <a:latin typeface="Verdana" pitchFamily="34" charset="0"/>
              <a:ea typeface="Verdana" pitchFamily="34" charset="0"/>
              <a:cs typeface="Verdana" pitchFamily="34" charset="0"/>
            </a:endParaRPr>
          </a:p>
        </p:txBody>
      </p:sp>
      <p:grpSp>
        <p:nvGrpSpPr>
          <p:cNvPr id="14" name="object 17">
            <a:extLst>
              <a:ext uri="{FF2B5EF4-FFF2-40B4-BE49-F238E27FC236}">
                <a16:creationId xmlns:a16="http://schemas.microsoft.com/office/drawing/2014/main" id="{3D026EA7-B902-EFF3-729D-43DDE4861F50}"/>
              </a:ext>
            </a:extLst>
          </p:cNvPr>
          <p:cNvGrpSpPr/>
          <p:nvPr/>
        </p:nvGrpSpPr>
        <p:grpSpPr>
          <a:xfrm>
            <a:off x="996693" y="7810500"/>
            <a:ext cx="6991350" cy="1952625"/>
            <a:chOff x="8488969" y="4909563"/>
            <a:chExt cx="6991350" cy="1952625"/>
          </a:xfrm>
        </p:grpSpPr>
        <p:sp>
          <p:nvSpPr>
            <p:cNvPr id="15" name="object 18">
              <a:extLst>
                <a:ext uri="{FF2B5EF4-FFF2-40B4-BE49-F238E27FC236}">
                  <a16:creationId xmlns:a16="http://schemas.microsoft.com/office/drawing/2014/main" id="{DD8ADC47-23DA-1A64-2291-FAF75D74C78D}"/>
                </a:ext>
              </a:extLst>
            </p:cNvPr>
            <p:cNvSpPr/>
            <p:nvPr/>
          </p:nvSpPr>
          <p:spPr>
            <a:xfrm>
              <a:off x="8488969" y="4909563"/>
              <a:ext cx="6991350" cy="1952625"/>
            </a:xfrm>
            <a:custGeom>
              <a:avLst/>
              <a:gdLst/>
              <a:ahLst/>
              <a:cxnLst/>
              <a:rect l="l" t="t" r="r" b="b"/>
              <a:pathLst>
                <a:path w="6991350" h="1952625">
                  <a:moveTo>
                    <a:pt x="6623084" y="1952625"/>
                  </a:moveTo>
                  <a:lnTo>
                    <a:pt x="367910" y="1952625"/>
                  </a:lnTo>
                  <a:lnTo>
                    <a:pt x="321852" y="1949750"/>
                  </a:lnTo>
                  <a:lnTo>
                    <a:pt x="277475" y="1941358"/>
                  </a:lnTo>
                  <a:lnTo>
                    <a:pt x="235128" y="1927797"/>
                  </a:lnTo>
                  <a:lnTo>
                    <a:pt x="195159" y="1909417"/>
                  </a:lnTo>
                  <a:lnTo>
                    <a:pt x="157918" y="1886565"/>
                  </a:lnTo>
                  <a:lnTo>
                    <a:pt x="123753" y="1859591"/>
                  </a:lnTo>
                  <a:lnTo>
                    <a:pt x="93012" y="1828843"/>
                  </a:lnTo>
                  <a:lnTo>
                    <a:pt x="66044" y="1794670"/>
                  </a:lnTo>
                  <a:lnTo>
                    <a:pt x="43197" y="1757420"/>
                  </a:lnTo>
                  <a:lnTo>
                    <a:pt x="24821" y="1717443"/>
                  </a:lnTo>
                  <a:lnTo>
                    <a:pt x="11264" y="1675086"/>
                  </a:lnTo>
                  <a:lnTo>
                    <a:pt x="2874" y="1630699"/>
                  </a:lnTo>
                  <a:lnTo>
                    <a:pt x="0" y="1584630"/>
                  </a:lnTo>
                  <a:lnTo>
                    <a:pt x="0" y="367994"/>
                  </a:lnTo>
                  <a:lnTo>
                    <a:pt x="2874" y="321925"/>
                  </a:lnTo>
                  <a:lnTo>
                    <a:pt x="11264" y="277538"/>
                  </a:lnTo>
                  <a:lnTo>
                    <a:pt x="24821" y="235181"/>
                  </a:lnTo>
                  <a:lnTo>
                    <a:pt x="43197" y="195204"/>
                  </a:lnTo>
                  <a:lnTo>
                    <a:pt x="66044" y="157954"/>
                  </a:lnTo>
                  <a:lnTo>
                    <a:pt x="93012" y="123781"/>
                  </a:lnTo>
                  <a:lnTo>
                    <a:pt x="123753" y="93033"/>
                  </a:lnTo>
                  <a:lnTo>
                    <a:pt x="157918" y="66059"/>
                  </a:lnTo>
                  <a:lnTo>
                    <a:pt x="195159" y="43207"/>
                  </a:lnTo>
                  <a:lnTo>
                    <a:pt x="235128" y="24827"/>
                  </a:lnTo>
                  <a:lnTo>
                    <a:pt x="277475" y="11266"/>
                  </a:lnTo>
                  <a:lnTo>
                    <a:pt x="321852" y="2874"/>
                  </a:lnTo>
                  <a:lnTo>
                    <a:pt x="367910" y="0"/>
                  </a:lnTo>
                  <a:lnTo>
                    <a:pt x="6623084" y="0"/>
                  </a:lnTo>
                  <a:lnTo>
                    <a:pt x="6669143" y="2874"/>
                  </a:lnTo>
                  <a:lnTo>
                    <a:pt x="6713520" y="11266"/>
                  </a:lnTo>
                  <a:lnTo>
                    <a:pt x="6755867" y="24827"/>
                  </a:lnTo>
                  <a:lnTo>
                    <a:pt x="6795835" y="43207"/>
                  </a:lnTo>
                  <a:lnTo>
                    <a:pt x="6833076" y="66059"/>
                  </a:lnTo>
                  <a:lnTo>
                    <a:pt x="6867242" y="93033"/>
                  </a:lnTo>
                  <a:lnTo>
                    <a:pt x="6897983" y="123781"/>
                  </a:lnTo>
                  <a:lnTo>
                    <a:pt x="6924951" y="157954"/>
                  </a:lnTo>
                  <a:lnTo>
                    <a:pt x="6947797" y="195204"/>
                  </a:lnTo>
                  <a:lnTo>
                    <a:pt x="6966173" y="235181"/>
                  </a:lnTo>
                  <a:lnTo>
                    <a:pt x="6979731" y="277538"/>
                  </a:lnTo>
                  <a:lnTo>
                    <a:pt x="6988121" y="321925"/>
                  </a:lnTo>
                  <a:lnTo>
                    <a:pt x="6990995" y="367994"/>
                  </a:lnTo>
                  <a:lnTo>
                    <a:pt x="6990995" y="1584630"/>
                  </a:lnTo>
                  <a:lnTo>
                    <a:pt x="6988121" y="1630699"/>
                  </a:lnTo>
                  <a:lnTo>
                    <a:pt x="6979731" y="1675086"/>
                  </a:lnTo>
                  <a:lnTo>
                    <a:pt x="6966173" y="1717443"/>
                  </a:lnTo>
                  <a:lnTo>
                    <a:pt x="6947797" y="1757420"/>
                  </a:lnTo>
                  <a:lnTo>
                    <a:pt x="6924951" y="1794670"/>
                  </a:lnTo>
                  <a:lnTo>
                    <a:pt x="6897983" y="1828843"/>
                  </a:lnTo>
                  <a:lnTo>
                    <a:pt x="6867242" y="1859591"/>
                  </a:lnTo>
                  <a:lnTo>
                    <a:pt x="6833076" y="1886565"/>
                  </a:lnTo>
                  <a:lnTo>
                    <a:pt x="6795835" y="1909417"/>
                  </a:lnTo>
                  <a:lnTo>
                    <a:pt x="6755867" y="1927797"/>
                  </a:lnTo>
                  <a:lnTo>
                    <a:pt x="6713520" y="1941358"/>
                  </a:lnTo>
                  <a:lnTo>
                    <a:pt x="6669143" y="1949750"/>
                  </a:lnTo>
                  <a:lnTo>
                    <a:pt x="6623084" y="1952625"/>
                  </a:lnTo>
                  <a:close/>
                </a:path>
              </a:pathLst>
            </a:custGeom>
            <a:solidFill>
              <a:srgbClr val="FFFFFF"/>
            </a:solidFill>
          </p:spPr>
          <p:txBody>
            <a:bodyPr wrap="square" lIns="0" tIns="0" rIns="0" bIns="0" rtlCol="0"/>
            <a:lstStyle/>
            <a:p>
              <a:endParaRPr/>
            </a:p>
          </p:txBody>
        </p:sp>
        <p:sp>
          <p:nvSpPr>
            <p:cNvPr id="16" name="object 19">
              <a:extLst>
                <a:ext uri="{FF2B5EF4-FFF2-40B4-BE49-F238E27FC236}">
                  <a16:creationId xmlns:a16="http://schemas.microsoft.com/office/drawing/2014/main" id="{E6036BDC-8257-3683-8B19-B5ADF5653E3A}"/>
                </a:ext>
              </a:extLst>
            </p:cNvPr>
            <p:cNvSpPr/>
            <p:nvPr/>
          </p:nvSpPr>
          <p:spPr>
            <a:xfrm>
              <a:off x="9080261" y="5414782"/>
              <a:ext cx="964565" cy="945515"/>
            </a:xfrm>
            <a:custGeom>
              <a:avLst/>
              <a:gdLst/>
              <a:ahLst/>
              <a:cxnLst/>
              <a:rect l="l" t="t" r="r" b="b"/>
              <a:pathLst>
                <a:path w="964565" h="945514">
                  <a:moveTo>
                    <a:pt x="895242" y="945013"/>
                  </a:moveTo>
                  <a:lnTo>
                    <a:pt x="68755" y="945013"/>
                  </a:lnTo>
                  <a:lnTo>
                    <a:pt x="42121" y="939531"/>
                  </a:lnTo>
                  <a:lnTo>
                    <a:pt x="20252" y="924625"/>
                  </a:lnTo>
                  <a:lnTo>
                    <a:pt x="5445" y="902608"/>
                  </a:lnTo>
                  <a:lnTo>
                    <a:pt x="0" y="875794"/>
                  </a:lnTo>
                  <a:lnTo>
                    <a:pt x="0" y="69219"/>
                  </a:lnTo>
                  <a:lnTo>
                    <a:pt x="5445" y="42405"/>
                  </a:lnTo>
                  <a:lnTo>
                    <a:pt x="20252" y="20388"/>
                  </a:lnTo>
                  <a:lnTo>
                    <a:pt x="42121" y="5482"/>
                  </a:lnTo>
                  <a:lnTo>
                    <a:pt x="68755" y="0"/>
                  </a:lnTo>
                  <a:lnTo>
                    <a:pt x="895242" y="0"/>
                  </a:lnTo>
                  <a:lnTo>
                    <a:pt x="921876" y="5482"/>
                  </a:lnTo>
                  <a:lnTo>
                    <a:pt x="936267" y="15291"/>
                  </a:lnTo>
                  <a:lnTo>
                    <a:pt x="68755" y="15291"/>
                  </a:lnTo>
                  <a:lnTo>
                    <a:pt x="48040" y="19574"/>
                  </a:lnTo>
                  <a:lnTo>
                    <a:pt x="30998" y="31207"/>
                  </a:lnTo>
                  <a:lnTo>
                    <a:pt x="19443" y="48364"/>
                  </a:lnTo>
                  <a:lnTo>
                    <a:pt x="15189" y="69219"/>
                  </a:lnTo>
                  <a:lnTo>
                    <a:pt x="15189" y="875794"/>
                  </a:lnTo>
                  <a:lnTo>
                    <a:pt x="19443" y="896649"/>
                  </a:lnTo>
                  <a:lnTo>
                    <a:pt x="30998" y="913806"/>
                  </a:lnTo>
                  <a:lnTo>
                    <a:pt x="48040" y="925439"/>
                  </a:lnTo>
                  <a:lnTo>
                    <a:pt x="68755" y="929722"/>
                  </a:lnTo>
                  <a:lnTo>
                    <a:pt x="936267" y="929722"/>
                  </a:lnTo>
                  <a:lnTo>
                    <a:pt x="921876" y="939531"/>
                  </a:lnTo>
                  <a:lnTo>
                    <a:pt x="895242" y="945013"/>
                  </a:lnTo>
                  <a:close/>
                </a:path>
                <a:path w="964565" h="945514">
                  <a:moveTo>
                    <a:pt x="936267" y="929722"/>
                  </a:moveTo>
                  <a:lnTo>
                    <a:pt x="895242" y="929722"/>
                  </a:lnTo>
                  <a:lnTo>
                    <a:pt x="915957" y="925439"/>
                  </a:lnTo>
                  <a:lnTo>
                    <a:pt x="932999" y="913806"/>
                  </a:lnTo>
                  <a:lnTo>
                    <a:pt x="944554" y="896649"/>
                  </a:lnTo>
                  <a:lnTo>
                    <a:pt x="948808" y="875794"/>
                  </a:lnTo>
                  <a:lnTo>
                    <a:pt x="948808" y="69219"/>
                  </a:lnTo>
                  <a:lnTo>
                    <a:pt x="944554" y="48364"/>
                  </a:lnTo>
                  <a:lnTo>
                    <a:pt x="932999" y="31207"/>
                  </a:lnTo>
                  <a:lnTo>
                    <a:pt x="915957" y="19574"/>
                  </a:lnTo>
                  <a:lnTo>
                    <a:pt x="895242" y="15291"/>
                  </a:lnTo>
                  <a:lnTo>
                    <a:pt x="936267" y="15291"/>
                  </a:lnTo>
                  <a:lnTo>
                    <a:pt x="943745" y="20388"/>
                  </a:lnTo>
                  <a:lnTo>
                    <a:pt x="958552" y="42405"/>
                  </a:lnTo>
                  <a:lnTo>
                    <a:pt x="963998" y="69219"/>
                  </a:lnTo>
                  <a:lnTo>
                    <a:pt x="963998" y="875794"/>
                  </a:lnTo>
                  <a:lnTo>
                    <a:pt x="958552" y="902608"/>
                  </a:lnTo>
                  <a:lnTo>
                    <a:pt x="943745" y="924625"/>
                  </a:lnTo>
                  <a:lnTo>
                    <a:pt x="936267" y="929722"/>
                  </a:lnTo>
                  <a:close/>
                </a:path>
              </a:pathLst>
            </a:custGeom>
            <a:solidFill>
              <a:srgbClr val="4B37F1"/>
            </a:solidFill>
          </p:spPr>
          <p:txBody>
            <a:bodyPr wrap="square" lIns="0" tIns="0" rIns="0" bIns="0" rtlCol="0"/>
            <a:lstStyle/>
            <a:p>
              <a:endParaRPr/>
            </a:p>
          </p:txBody>
        </p:sp>
        <p:sp>
          <p:nvSpPr>
            <p:cNvPr id="17" name="object 20">
              <a:extLst>
                <a:ext uri="{FF2B5EF4-FFF2-40B4-BE49-F238E27FC236}">
                  <a16:creationId xmlns:a16="http://schemas.microsoft.com/office/drawing/2014/main" id="{D605223C-C4E6-68B1-3EC4-7B8E54C04057}"/>
                </a:ext>
              </a:extLst>
            </p:cNvPr>
            <p:cNvSpPr/>
            <p:nvPr/>
          </p:nvSpPr>
          <p:spPr>
            <a:xfrm>
              <a:off x="14118066" y="5507042"/>
              <a:ext cx="762000" cy="762000"/>
            </a:xfrm>
            <a:custGeom>
              <a:avLst/>
              <a:gdLst/>
              <a:ahLst/>
              <a:cxnLst/>
              <a:rect l="l" t="t" r="r" b="b"/>
              <a:pathLst>
                <a:path w="762000" h="762000">
                  <a:moveTo>
                    <a:pt x="381000" y="762000"/>
                  </a:moveTo>
                  <a:lnTo>
                    <a:pt x="333208" y="759031"/>
                  </a:lnTo>
                  <a:lnTo>
                    <a:pt x="287187" y="750363"/>
                  </a:lnTo>
                  <a:lnTo>
                    <a:pt x="243296" y="736354"/>
                  </a:lnTo>
                  <a:lnTo>
                    <a:pt x="201889" y="717359"/>
                  </a:lnTo>
                  <a:lnTo>
                    <a:pt x="163326" y="693737"/>
                  </a:lnTo>
                  <a:lnTo>
                    <a:pt x="127962" y="665844"/>
                  </a:lnTo>
                  <a:lnTo>
                    <a:pt x="96155" y="634037"/>
                  </a:lnTo>
                  <a:lnTo>
                    <a:pt x="68262" y="598673"/>
                  </a:lnTo>
                  <a:lnTo>
                    <a:pt x="44640" y="560110"/>
                  </a:lnTo>
                  <a:lnTo>
                    <a:pt x="25645" y="518703"/>
                  </a:lnTo>
                  <a:lnTo>
                    <a:pt x="11636" y="474812"/>
                  </a:lnTo>
                  <a:lnTo>
                    <a:pt x="2968" y="428791"/>
                  </a:lnTo>
                  <a:lnTo>
                    <a:pt x="0" y="381000"/>
                  </a:lnTo>
                  <a:lnTo>
                    <a:pt x="2968" y="333208"/>
                  </a:lnTo>
                  <a:lnTo>
                    <a:pt x="11636" y="287187"/>
                  </a:lnTo>
                  <a:lnTo>
                    <a:pt x="25645" y="243296"/>
                  </a:lnTo>
                  <a:lnTo>
                    <a:pt x="44640" y="201889"/>
                  </a:lnTo>
                  <a:lnTo>
                    <a:pt x="68262" y="163326"/>
                  </a:lnTo>
                  <a:lnTo>
                    <a:pt x="96155" y="127962"/>
                  </a:lnTo>
                  <a:lnTo>
                    <a:pt x="127962" y="96155"/>
                  </a:lnTo>
                  <a:lnTo>
                    <a:pt x="163326" y="68262"/>
                  </a:lnTo>
                  <a:lnTo>
                    <a:pt x="201889" y="44640"/>
                  </a:lnTo>
                  <a:lnTo>
                    <a:pt x="243296" y="25645"/>
                  </a:lnTo>
                  <a:lnTo>
                    <a:pt x="287187" y="11636"/>
                  </a:lnTo>
                  <a:lnTo>
                    <a:pt x="333208" y="2968"/>
                  </a:lnTo>
                  <a:lnTo>
                    <a:pt x="381000" y="0"/>
                  </a:lnTo>
                  <a:lnTo>
                    <a:pt x="428791" y="2968"/>
                  </a:lnTo>
                  <a:lnTo>
                    <a:pt x="474812" y="11636"/>
                  </a:lnTo>
                  <a:lnTo>
                    <a:pt x="518703" y="25645"/>
                  </a:lnTo>
                  <a:lnTo>
                    <a:pt x="560110" y="44640"/>
                  </a:lnTo>
                  <a:lnTo>
                    <a:pt x="598673" y="68262"/>
                  </a:lnTo>
                  <a:lnTo>
                    <a:pt x="634037" y="96155"/>
                  </a:lnTo>
                  <a:lnTo>
                    <a:pt x="665844" y="127962"/>
                  </a:lnTo>
                  <a:lnTo>
                    <a:pt x="693737" y="163326"/>
                  </a:lnTo>
                  <a:lnTo>
                    <a:pt x="717359" y="201889"/>
                  </a:lnTo>
                  <a:lnTo>
                    <a:pt x="736354" y="243296"/>
                  </a:lnTo>
                  <a:lnTo>
                    <a:pt x="750363" y="287187"/>
                  </a:lnTo>
                  <a:lnTo>
                    <a:pt x="759031" y="333208"/>
                  </a:lnTo>
                  <a:lnTo>
                    <a:pt x="762000" y="381000"/>
                  </a:lnTo>
                  <a:lnTo>
                    <a:pt x="759031" y="428791"/>
                  </a:lnTo>
                  <a:lnTo>
                    <a:pt x="750363" y="474812"/>
                  </a:lnTo>
                  <a:lnTo>
                    <a:pt x="736354" y="518703"/>
                  </a:lnTo>
                  <a:lnTo>
                    <a:pt x="717359" y="560110"/>
                  </a:lnTo>
                  <a:lnTo>
                    <a:pt x="693737" y="598673"/>
                  </a:lnTo>
                  <a:lnTo>
                    <a:pt x="665844" y="634037"/>
                  </a:lnTo>
                  <a:lnTo>
                    <a:pt x="634037" y="665844"/>
                  </a:lnTo>
                  <a:lnTo>
                    <a:pt x="598673" y="693737"/>
                  </a:lnTo>
                  <a:lnTo>
                    <a:pt x="560110" y="717359"/>
                  </a:lnTo>
                  <a:lnTo>
                    <a:pt x="518703" y="736354"/>
                  </a:lnTo>
                  <a:lnTo>
                    <a:pt x="474812" y="750363"/>
                  </a:lnTo>
                  <a:lnTo>
                    <a:pt x="428791" y="759031"/>
                  </a:lnTo>
                  <a:lnTo>
                    <a:pt x="381000" y="762000"/>
                  </a:lnTo>
                  <a:close/>
                </a:path>
              </a:pathLst>
            </a:custGeom>
            <a:solidFill>
              <a:srgbClr val="28059D"/>
            </a:solidFill>
          </p:spPr>
          <p:txBody>
            <a:bodyPr wrap="square" lIns="0" tIns="0" rIns="0" bIns="0" rtlCol="0"/>
            <a:lstStyle/>
            <a:p>
              <a:endParaRPr/>
            </a:p>
          </p:txBody>
        </p:sp>
        <p:sp>
          <p:nvSpPr>
            <p:cNvPr id="18" name="object 21">
              <a:extLst>
                <a:ext uri="{FF2B5EF4-FFF2-40B4-BE49-F238E27FC236}">
                  <a16:creationId xmlns:a16="http://schemas.microsoft.com/office/drawing/2014/main" id="{87292AB3-B593-EF7A-9987-A2E452716DE9}"/>
                </a:ext>
              </a:extLst>
            </p:cNvPr>
            <p:cNvSpPr/>
            <p:nvPr/>
          </p:nvSpPr>
          <p:spPr>
            <a:xfrm>
              <a:off x="14439555" y="5770361"/>
              <a:ext cx="152400" cy="228600"/>
            </a:xfrm>
            <a:custGeom>
              <a:avLst/>
              <a:gdLst/>
              <a:ahLst/>
              <a:cxnLst/>
              <a:rect l="l" t="t" r="r" b="b"/>
              <a:pathLst>
                <a:path w="152400" h="228600">
                  <a:moveTo>
                    <a:pt x="152302" y="114299"/>
                  </a:moveTo>
                  <a:lnTo>
                    <a:pt x="0" y="228599"/>
                  </a:lnTo>
                  <a:lnTo>
                    <a:pt x="0" y="0"/>
                  </a:lnTo>
                  <a:lnTo>
                    <a:pt x="152302" y="114299"/>
                  </a:lnTo>
                  <a:close/>
                </a:path>
              </a:pathLst>
            </a:custGeom>
            <a:solidFill>
              <a:srgbClr val="FFFFFF"/>
            </a:solidFill>
          </p:spPr>
          <p:txBody>
            <a:bodyPr wrap="square" lIns="0" tIns="0" rIns="0" bIns="0" rtlCol="0"/>
            <a:lstStyle/>
            <a:p>
              <a:endParaRPr/>
            </a:p>
          </p:txBody>
        </p:sp>
      </p:grpSp>
      <p:sp>
        <p:nvSpPr>
          <p:cNvPr id="19" name="object 22">
            <a:extLst>
              <a:ext uri="{FF2B5EF4-FFF2-40B4-BE49-F238E27FC236}">
                <a16:creationId xmlns:a16="http://schemas.microsoft.com/office/drawing/2014/main" id="{D58503E5-F6C2-6A09-76FE-16385F1B20DA}"/>
              </a:ext>
            </a:extLst>
          </p:cNvPr>
          <p:cNvSpPr txBox="1"/>
          <p:nvPr/>
        </p:nvSpPr>
        <p:spPr>
          <a:xfrm>
            <a:off x="3009986" y="8628594"/>
            <a:ext cx="3376929" cy="351378"/>
          </a:xfrm>
          <a:prstGeom prst="rect">
            <a:avLst/>
          </a:prstGeom>
        </p:spPr>
        <p:txBody>
          <a:bodyPr vert="horz" wrap="square" lIns="0" tIns="12700" rIns="0" bIns="0" rtlCol="0">
            <a:spAutoFit/>
          </a:bodyPr>
          <a:lstStyle/>
          <a:p>
            <a:pPr marL="12700">
              <a:lnSpc>
                <a:spcPct val="100000"/>
              </a:lnSpc>
              <a:spcBef>
                <a:spcPts val="100"/>
              </a:spcBef>
            </a:pPr>
            <a:r>
              <a:rPr lang="es-ES" sz="2200" b="1" spc="-35" dirty="0">
                <a:solidFill>
                  <a:srgbClr val="181818"/>
                </a:solidFill>
                <a:latin typeface="Tahoma"/>
                <a:cs typeface="Tahoma"/>
              </a:rPr>
              <a:t>Programa TCEX</a:t>
            </a:r>
            <a:endParaRPr sz="1750" dirty="0">
              <a:latin typeface="Tahoma"/>
              <a:cs typeface="Tahoma"/>
            </a:endParaRPr>
          </a:p>
        </p:txBody>
      </p:sp>
      <p:grpSp>
        <p:nvGrpSpPr>
          <p:cNvPr id="20" name="object 29">
            <a:extLst>
              <a:ext uri="{FF2B5EF4-FFF2-40B4-BE49-F238E27FC236}">
                <a16:creationId xmlns:a16="http://schemas.microsoft.com/office/drawing/2014/main" id="{47A499CC-46AA-8868-AC2B-8CF0852DBFAE}"/>
              </a:ext>
            </a:extLst>
          </p:cNvPr>
          <p:cNvGrpSpPr/>
          <p:nvPr/>
        </p:nvGrpSpPr>
        <p:grpSpPr>
          <a:xfrm>
            <a:off x="1762706" y="8494567"/>
            <a:ext cx="608965" cy="561975"/>
            <a:chOff x="9259485" y="5603010"/>
            <a:chExt cx="608965" cy="561975"/>
          </a:xfrm>
        </p:grpSpPr>
        <p:sp>
          <p:nvSpPr>
            <p:cNvPr id="21" name="object 30">
              <a:extLst>
                <a:ext uri="{FF2B5EF4-FFF2-40B4-BE49-F238E27FC236}">
                  <a16:creationId xmlns:a16="http://schemas.microsoft.com/office/drawing/2014/main" id="{088EDE9B-640E-50A1-24A6-7EF0F65AC2BF}"/>
                </a:ext>
              </a:extLst>
            </p:cNvPr>
            <p:cNvSpPr/>
            <p:nvPr/>
          </p:nvSpPr>
          <p:spPr>
            <a:xfrm>
              <a:off x="9400730" y="5603011"/>
              <a:ext cx="319405" cy="561975"/>
            </a:xfrm>
            <a:custGeom>
              <a:avLst/>
              <a:gdLst/>
              <a:ahLst/>
              <a:cxnLst/>
              <a:rect l="l" t="t" r="r" b="b"/>
              <a:pathLst>
                <a:path w="319404" h="561975">
                  <a:moveTo>
                    <a:pt x="169913" y="4648"/>
                  </a:moveTo>
                  <a:lnTo>
                    <a:pt x="165239" y="0"/>
                  </a:lnTo>
                  <a:lnTo>
                    <a:pt x="159473" y="0"/>
                  </a:lnTo>
                  <a:lnTo>
                    <a:pt x="153720" y="0"/>
                  </a:lnTo>
                  <a:lnTo>
                    <a:pt x="149047" y="4648"/>
                  </a:lnTo>
                  <a:lnTo>
                    <a:pt x="149047" y="107149"/>
                  </a:lnTo>
                  <a:lnTo>
                    <a:pt x="153720" y="111798"/>
                  </a:lnTo>
                  <a:lnTo>
                    <a:pt x="165239" y="111798"/>
                  </a:lnTo>
                  <a:lnTo>
                    <a:pt x="169913" y="107149"/>
                  </a:lnTo>
                  <a:lnTo>
                    <a:pt x="169913" y="4648"/>
                  </a:lnTo>
                  <a:close/>
                </a:path>
                <a:path w="319404" h="561975">
                  <a:moveTo>
                    <a:pt x="318960" y="297268"/>
                  </a:moveTo>
                  <a:lnTo>
                    <a:pt x="310807" y="247218"/>
                  </a:lnTo>
                  <a:lnTo>
                    <a:pt x="298094" y="222834"/>
                  </a:lnTo>
                  <a:lnTo>
                    <a:pt x="298094" y="297268"/>
                  </a:lnTo>
                  <a:lnTo>
                    <a:pt x="290652" y="341706"/>
                  </a:lnTo>
                  <a:lnTo>
                    <a:pt x="269773" y="380593"/>
                  </a:lnTo>
                  <a:lnTo>
                    <a:pt x="237718" y="410997"/>
                  </a:lnTo>
                  <a:lnTo>
                    <a:pt x="209537" y="424065"/>
                  </a:lnTo>
                  <a:lnTo>
                    <a:pt x="209537" y="479666"/>
                  </a:lnTo>
                  <a:lnTo>
                    <a:pt x="207632" y="479666"/>
                  </a:lnTo>
                  <a:lnTo>
                    <a:pt x="207632" y="477774"/>
                  </a:lnTo>
                  <a:lnTo>
                    <a:pt x="209537" y="479666"/>
                  </a:lnTo>
                  <a:lnTo>
                    <a:pt x="209537" y="424065"/>
                  </a:lnTo>
                  <a:lnTo>
                    <a:pt x="196672" y="430022"/>
                  </a:lnTo>
                  <a:lnTo>
                    <a:pt x="192163" y="431266"/>
                  </a:lnTo>
                  <a:lnTo>
                    <a:pt x="189039" y="435356"/>
                  </a:lnTo>
                  <a:lnTo>
                    <a:pt x="189039" y="475373"/>
                  </a:lnTo>
                  <a:lnTo>
                    <a:pt x="205219" y="475373"/>
                  </a:lnTo>
                  <a:lnTo>
                    <a:pt x="205714" y="475869"/>
                  </a:lnTo>
                  <a:lnTo>
                    <a:pt x="205701" y="530313"/>
                  </a:lnTo>
                  <a:lnTo>
                    <a:pt x="205219" y="530796"/>
                  </a:lnTo>
                  <a:lnTo>
                    <a:pt x="189039" y="530796"/>
                  </a:lnTo>
                  <a:lnTo>
                    <a:pt x="189039" y="541197"/>
                  </a:lnTo>
                  <a:lnTo>
                    <a:pt x="129921" y="541197"/>
                  </a:lnTo>
                  <a:lnTo>
                    <a:pt x="129921" y="530796"/>
                  </a:lnTo>
                  <a:lnTo>
                    <a:pt x="113728" y="530796"/>
                  </a:lnTo>
                  <a:lnTo>
                    <a:pt x="113233" y="530313"/>
                  </a:lnTo>
                  <a:lnTo>
                    <a:pt x="129921" y="530313"/>
                  </a:lnTo>
                  <a:lnTo>
                    <a:pt x="129921" y="530796"/>
                  </a:lnTo>
                  <a:lnTo>
                    <a:pt x="189039" y="530796"/>
                  </a:lnTo>
                  <a:lnTo>
                    <a:pt x="189039" y="530313"/>
                  </a:lnTo>
                  <a:lnTo>
                    <a:pt x="205701" y="530313"/>
                  </a:lnTo>
                  <a:lnTo>
                    <a:pt x="205701" y="475869"/>
                  </a:lnTo>
                  <a:lnTo>
                    <a:pt x="189039" y="475869"/>
                  </a:lnTo>
                  <a:lnTo>
                    <a:pt x="189039" y="496100"/>
                  </a:lnTo>
                  <a:lnTo>
                    <a:pt x="189039" y="510044"/>
                  </a:lnTo>
                  <a:lnTo>
                    <a:pt x="129921" y="510057"/>
                  </a:lnTo>
                  <a:lnTo>
                    <a:pt x="129921" y="496125"/>
                  </a:lnTo>
                  <a:lnTo>
                    <a:pt x="189039" y="496100"/>
                  </a:lnTo>
                  <a:lnTo>
                    <a:pt x="189039" y="475869"/>
                  </a:lnTo>
                  <a:lnTo>
                    <a:pt x="189039" y="475373"/>
                  </a:lnTo>
                  <a:lnTo>
                    <a:pt x="129921" y="475373"/>
                  </a:lnTo>
                  <a:lnTo>
                    <a:pt x="129921" y="475869"/>
                  </a:lnTo>
                  <a:lnTo>
                    <a:pt x="113220" y="475869"/>
                  </a:lnTo>
                  <a:lnTo>
                    <a:pt x="113728" y="475373"/>
                  </a:lnTo>
                  <a:lnTo>
                    <a:pt x="129921" y="475373"/>
                  </a:lnTo>
                  <a:lnTo>
                    <a:pt x="129921" y="435356"/>
                  </a:lnTo>
                  <a:lnTo>
                    <a:pt x="126796" y="431266"/>
                  </a:lnTo>
                  <a:lnTo>
                    <a:pt x="122275" y="430022"/>
                  </a:lnTo>
                  <a:lnTo>
                    <a:pt x="111340" y="424954"/>
                  </a:lnTo>
                  <a:lnTo>
                    <a:pt x="111340" y="526503"/>
                  </a:lnTo>
                  <a:lnTo>
                    <a:pt x="111340" y="528421"/>
                  </a:lnTo>
                  <a:lnTo>
                    <a:pt x="109423" y="526503"/>
                  </a:lnTo>
                  <a:lnTo>
                    <a:pt x="111340" y="526503"/>
                  </a:lnTo>
                  <a:lnTo>
                    <a:pt x="111340" y="424954"/>
                  </a:lnTo>
                  <a:lnTo>
                    <a:pt x="111328" y="477761"/>
                  </a:lnTo>
                  <a:lnTo>
                    <a:pt x="111328" y="479666"/>
                  </a:lnTo>
                  <a:lnTo>
                    <a:pt x="109410" y="479666"/>
                  </a:lnTo>
                  <a:lnTo>
                    <a:pt x="111328" y="477761"/>
                  </a:lnTo>
                  <a:lnTo>
                    <a:pt x="111328" y="424954"/>
                  </a:lnTo>
                  <a:lnTo>
                    <a:pt x="81241" y="410997"/>
                  </a:lnTo>
                  <a:lnTo>
                    <a:pt x="49174" y="380593"/>
                  </a:lnTo>
                  <a:lnTo>
                    <a:pt x="28308" y="341706"/>
                  </a:lnTo>
                  <a:lnTo>
                    <a:pt x="20866" y="297268"/>
                  </a:lnTo>
                  <a:lnTo>
                    <a:pt x="27940" y="253758"/>
                  </a:lnTo>
                  <a:lnTo>
                    <a:pt x="47637" y="215950"/>
                  </a:lnTo>
                  <a:lnTo>
                    <a:pt x="77660" y="186105"/>
                  </a:lnTo>
                  <a:lnTo>
                    <a:pt x="115709" y="166522"/>
                  </a:lnTo>
                  <a:lnTo>
                    <a:pt x="159473" y="159486"/>
                  </a:lnTo>
                  <a:lnTo>
                    <a:pt x="203250" y="166522"/>
                  </a:lnTo>
                  <a:lnTo>
                    <a:pt x="241287" y="186105"/>
                  </a:lnTo>
                  <a:lnTo>
                    <a:pt x="271310" y="215950"/>
                  </a:lnTo>
                  <a:lnTo>
                    <a:pt x="291020" y="253758"/>
                  </a:lnTo>
                  <a:lnTo>
                    <a:pt x="298094" y="297268"/>
                  </a:lnTo>
                  <a:lnTo>
                    <a:pt x="298094" y="222834"/>
                  </a:lnTo>
                  <a:lnTo>
                    <a:pt x="288137" y="203720"/>
                  </a:lnTo>
                  <a:lnTo>
                    <a:pt x="253606" y="169379"/>
                  </a:lnTo>
                  <a:lnTo>
                    <a:pt x="234378" y="159486"/>
                  </a:lnTo>
                  <a:lnTo>
                    <a:pt x="209829" y="146850"/>
                  </a:lnTo>
                  <a:lnTo>
                    <a:pt x="159473" y="138760"/>
                  </a:lnTo>
                  <a:lnTo>
                    <a:pt x="109131" y="146850"/>
                  </a:lnTo>
                  <a:lnTo>
                    <a:pt x="65354" y="169379"/>
                  </a:lnTo>
                  <a:lnTo>
                    <a:pt x="30810" y="203720"/>
                  </a:lnTo>
                  <a:lnTo>
                    <a:pt x="8140" y="247218"/>
                  </a:lnTo>
                  <a:lnTo>
                    <a:pt x="0" y="297268"/>
                  </a:lnTo>
                  <a:lnTo>
                    <a:pt x="7962" y="346570"/>
                  </a:lnTo>
                  <a:lnTo>
                    <a:pt x="30302" y="390067"/>
                  </a:lnTo>
                  <a:lnTo>
                    <a:pt x="64770" y="424764"/>
                  </a:lnTo>
                  <a:lnTo>
                    <a:pt x="109067" y="447687"/>
                  </a:lnTo>
                  <a:lnTo>
                    <a:pt x="109067" y="479666"/>
                  </a:lnTo>
                  <a:lnTo>
                    <a:pt x="109067" y="480009"/>
                  </a:lnTo>
                  <a:lnTo>
                    <a:pt x="109067" y="491058"/>
                  </a:lnTo>
                  <a:lnTo>
                    <a:pt x="111201" y="491058"/>
                  </a:lnTo>
                  <a:lnTo>
                    <a:pt x="111201" y="493598"/>
                  </a:lnTo>
                  <a:lnTo>
                    <a:pt x="109067" y="491464"/>
                  </a:lnTo>
                  <a:lnTo>
                    <a:pt x="109067" y="514705"/>
                  </a:lnTo>
                  <a:lnTo>
                    <a:pt x="111201" y="512584"/>
                  </a:lnTo>
                  <a:lnTo>
                    <a:pt x="111201" y="515112"/>
                  </a:lnTo>
                  <a:lnTo>
                    <a:pt x="109067" y="515112"/>
                  </a:lnTo>
                  <a:lnTo>
                    <a:pt x="109067" y="526148"/>
                  </a:lnTo>
                  <a:lnTo>
                    <a:pt x="109067" y="526503"/>
                  </a:lnTo>
                  <a:lnTo>
                    <a:pt x="109067" y="557288"/>
                  </a:lnTo>
                  <a:lnTo>
                    <a:pt x="113728" y="561936"/>
                  </a:lnTo>
                  <a:lnTo>
                    <a:pt x="205219" y="561936"/>
                  </a:lnTo>
                  <a:lnTo>
                    <a:pt x="209892" y="557288"/>
                  </a:lnTo>
                  <a:lnTo>
                    <a:pt x="209892" y="541197"/>
                  </a:lnTo>
                  <a:lnTo>
                    <a:pt x="209892" y="526503"/>
                  </a:lnTo>
                  <a:lnTo>
                    <a:pt x="209892" y="526148"/>
                  </a:lnTo>
                  <a:lnTo>
                    <a:pt x="209892" y="515112"/>
                  </a:lnTo>
                  <a:lnTo>
                    <a:pt x="209524" y="515112"/>
                  </a:lnTo>
                  <a:lnTo>
                    <a:pt x="209524" y="526503"/>
                  </a:lnTo>
                  <a:lnTo>
                    <a:pt x="207619" y="528408"/>
                  </a:lnTo>
                  <a:lnTo>
                    <a:pt x="207619" y="526503"/>
                  </a:lnTo>
                  <a:lnTo>
                    <a:pt x="209524" y="526503"/>
                  </a:lnTo>
                  <a:lnTo>
                    <a:pt x="209524" y="515112"/>
                  </a:lnTo>
                  <a:lnTo>
                    <a:pt x="207759" y="515112"/>
                  </a:lnTo>
                  <a:lnTo>
                    <a:pt x="207759" y="512584"/>
                  </a:lnTo>
                  <a:lnTo>
                    <a:pt x="209892" y="514705"/>
                  </a:lnTo>
                  <a:lnTo>
                    <a:pt x="209892" y="491464"/>
                  </a:lnTo>
                  <a:lnTo>
                    <a:pt x="207759" y="493598"/>
                  </a:lnTo>
                  <a:lnTo>
                    <a:pt x="207759" y="491058"/>
                  </a:lnTo>
                  <a:lnTo>
                    <a:pt x="209892" y="491058"/>
                  </a:lnTo>
                  <a:lnTo>
                    <a:pt x="209892" y="480009"/>
                  </a:lnTo>
                  <a:lnTo>
                    <a:pt x="209892" y="479666"/>
                  </a:lnTo>
                  <a:lnTo>
                    <a:pt x="209892" y="447687"/>
                  </a:lnTo>
                  <a:lnTo>
                    <a:pt x="254190" y="424764"/>
                  </a:lnTo>
                  <a:lnTo>
                    <a:pt x="288645" y="390067"/>
                  </a:lnTo>
                  <a:lnTo>
                    <a:pt x="310997" y="346570"/>
                  </a:lnTo>
                  <a:lnTo>
                    <a:pt x="318960" y="297268"/>
                  </a:lnTo>
                  <a:close/>
                </a:path>
              </a:pathLst>
            </a:custGeom>
            <a:solidFill>
              <a:srgbClr val="4B37F1"/>
            </a:solidFill>
          </p:spPr>
          <p:txBody>
            <a:bodyPr wrap="square" lIns="0" tIns="0" rIns="0" bIns="0" rtlCol="0"/>
            <a:lstStyle/>
            <a:p>
              <a:endParaRPr/>
            </a:p>
          </p:txBody>
        </p:sp>
        <p:pic>
          <p:nvPicPr>
            <p:cNvPr id="22" name="object 31">
              <a:extLst>
                <a:ext uri="{FF2B5EF4-FFF2-40B4-BE49-F238E27FC236}">
                  <a16:creationId xmlns:a16="http://schemas.microsoft.com/office/drawing/2014/main" id="{5AFCB53A-A638-2367-86A2-4841FEFDCB7D}"/>
                </a:ext>
              </a:extLst>
            </p:cNvPr>
            <p:cNvPicPr/>
            <p:nvPr/>
          </p:nvPicPr>
          <p:blipFill>
            <a:blip r:embed="rId3" cstate="print"/>
            <a:stretch>
              <a:fillRect/>
            </a:stretch>
          </p:blipFill>
          <p:spPr>
            <a:xfrm>
              <a:off x="9696161" y="5692244"/>
              <a:ext cx="87675" cy="85116"/>
            </a:xfrm>
            <a:prstGeom prst="rect">
              <a:avLst/>
            </a:prstGeom>
          </p:spPr>
        </p:pic>
        <p:pic>
          <p:nvPicPr>
            <p:cNvPr id="23" name="object 32">
              <a:extLst>
                <a:ext uri="{FF2B5EF4-FFF2-40B4-BE49-F238E27FC236}">
                  <a16:creationId xmlns:a16="http://schemas.microsoft.com/office/drawing/2014/main" id="{AA7E1EF4-F048-9BF0-D3FB-CE7FB40DC0CC}"/>
                </a:ext>
              </a:extLst>
            </p:cNvPr>
            <p:cNvPicPr/>
            <p:nvPr/>
          </p:nvPicPr>
          <p:blipFill>
            <a:blip r:embed="rId4" cstate="print"/>
            <a:stretch>
              <a:fillRect/>
            </a:stretch>
          </p:blipFill>
          <p:spPr>
            <a:xfrm>
              <a:off x="9338171" y="5694816"/>
              <a:ext cx="87670" cy="85116"/>
            </a:xfrm>
            <a:prstGeom prst="rect">
              <a:avLst/>
            </a:prstGeom>
          </p:spPr>
        </p:pic>
        <p:sp>
          <p:nvSpPr>
            <p:cNvPr id="24" name="object 33">
              <a:extLst>
                <a:ext uri="{FF2B5EF4-FFF2-40B4-BE49-F238E27FC236}">
                  <a16:creationId xmlns:a16="http://schemas.microsoft.com/office/drawing/2014/main" id="{7687119D-B01A-04CE-E1D6-EBF6BFF1765F}"/>
                </a:ext>
              </a:extLst>
            </p:cNvPr>
            <p:cNvSpPr/>
            <p:nvPr/>
          </p:nvSpPr>
          <p:spPr>
            <a:xfrm>
              <a:off x="9259481" y="5898756"/>
              <a:ext cx="608965" cy="27940"/>
            </a:xfrm>
            <a:custGeom>
              <a:avLst/>
              <a:gdLst/>
              <a:ahLst/>
              <a:cxnLst/>
              <a:rect l="l" t="t" r="r" b="b"/>
              <a:pathLst>
                <a:path w="608965" h="27939">
                  <a:moveTo>
                    <a:pt x="112471" y="11531"/>
                  </a:moveTo>
                  <a:lnTo>
                    <a:pt x="107797" y="6883"/>
                  </a:lnTo>
                  <a:lnTo>
                    <a:pt x="102031" y="6883"/>
                  </a:lnTo>
                  <a:lnTo>
                    <a:pt x="4673" y="6883"/>
                  </a:lnTo>
                  <a:lnTo>
                    <a:pt x="0" y="11531"/>
                  </a:lnTo>
                  <a:lnTo>
                    <a:pt x="0" y="22974"/>
                  </a:lnTo>
                  <a:lnTo>
                    <a:pt x="4673" y="27609"/>
                  </a:lnTo>
                  <a:lnTo>
                    <a:pt x="107797" y="27609"/>
                  </a:lnTo>
                  <a:lnTo>
                    <a:pt x="112471" y="22974"/>
                  </a:lnTo>
                  <a:lnTo>
                    <a:pt x="112471" y="11531"/>
                  </a:lnTo>
                  <a:close/>
                </a:path>
                <a:path w="608965" h="27939">
                  <a:moveTo>
                    <a:pt x="608901" y="4648"/>
                  </a:moveTo>
                  <a:lnTo>
                    <a:pt x="604227" y="0"/>
                  </a:lnTo>
                  <a:lnTo>
                    <a:pt x="598474" y="0"/>
                  </a:lnTo>
                  <a:lnTo>
                    <a:pt x="501103" y="0"/>
                  </a:lnTo>
                  <a:lnTo>
                    <a:pt x="496443" y="4648"/>
                  </a:lnTo>
                  <a:lnTo>
                    <a:pt x="496443" y="16090"/>
                  </a:lnTo>
                  <a:lnTo>
                    <a:pt x="501103" y="20739"/>
                  </a:lnTo>
                  <a:lnTo>
                    <a:pt x="604227" y="20739"/>
                  </a:lnTo>
                  <a:lnTo>
                    <a:pt x="608901" y="16090"/>
                  </a:lnTo>
                  <a:lnTo>
                    <a:pt x="608901" y="4648"/>
                  </a:lnTo>
                  <a:close/>
                </a:path>
              </a:pathLst>
            </a:custGeom>
            <a:solidFill>
              <a:srgbClr val="4B37F1"/>
            </a:solidFill>
          </p:spPr>
          <p:txBody>
            <a:bodyPr wrap="square" lIns="0" tIns="0" rIns="0" bIns="0" rtlCol="0"/>
            <a:lstStyle/>
            <a:p>
              <a:endParaRPr/>
            </a:p>
          </p:txBody>
        </p:sp>
      </p:grpSp>
      <p:sp>
        <p:nvSpPr>
          <p:cNvPr id="27" name="object 6">
            <a:extLst>
              <a:ext uri="{FF2B5EF4-FFF2-40B4-BE49-F238E27FC236}">
                <a16:creationId xmlns:a16="http://schemas.microsoft.com/office/drawing/2014/main" id="{6B06CA7E-FD79-3C22-F7A5-B8390A93A127}"/>
              </a:ext>
            </a:extLst>
          </p:cNvPr>
          <p:cNvSpPr/>
          <p:nvPr/>
        </p:nvSpPr>
        <p:spPr>
          <a:xfrm>
            <a:off x="6781800" y="6328997"/>
            <a:ext cx="11003052" cy="1095374"/>
          </a:xfrm>
          <a:custGeom>
            <a:avLst/>
            <a:gdLst/>
            <a:ahLst/>
            <a:cxnLst/>
            <a:rect l="l" t="t" r="r" b="b"/>
            <a:pathLst>
              <a:path w="10001250" h="8229600">
                <a:moveTo>
                  <a:pt x="9633442" y="8229562"/>
                </a:moveTo>
                <a:lnTo>
                  <a:pt x="367807" y="8229562"/>
                </a:lnTo>
                <a:lnTo>
                  <a:pt x="321761" y="8226687"/>
                </a:lnTo>
                <a:lnTo>
                  <a:pt x="277397" y="8218297"/>
                </a:lnTo>
                <a:lnTo>
                  <a:pt x="235061" y="8204739"/>
                </a:lnTo>
                <a:lnTo>
                  <a:pt x="195104" y="8186362"/>
                </a:lnTo>
                <a:lnTo>
                  <a:pt x="157874" y="8163514"/>
                </a:lnTo>
                <a:lnTo>
                  <a:pt x="123718" y="8136545"/>
                </a:lnTo>
                <a:lnTo>
                  <a:pt x="92986" y="8105803"/>
                </a:lnTo>
                <a:lnTo>
                  <a:pt x="66025" y="8071636"/>
                </a:lnTo>
                <a:lnTo>
                  <a:pt x="43185" y="8034393"/>
                </a:lnTo>
                <a:lnTo>
                  <a:pt x="24814" y="7994423"/>
                </a:lnTo>
                <a:lnTo>
                  <a:pt x="11261" y="7952074"/>
                </a:lnTo>
                <a:lnTo>
                  <a:pt x="2873" y="7907695"/>
                </a:lnTo>
                <a:lnTo>
                  <a:pt x="0" y="7861634"/>
                </a:lnTo>
                <a:lnTo>
                  <a:pt x="0" y="367927"/>
                </a:lnTo>
                <a:lnTo>
                  <a:pt x="2873" y="321866"/>
                </a:lnTo>
                <a:lnTo>
                  <a:pt x="11261" y="277487"/>
                </a:lnTo>
                <a:lnTo>
                  <a:pt x="24814" y="235138"/>
                </a:lnTo>
                <a:lnTo>
                  <a:pt x="43185" y="195168"/>
                </a:lnTo>
                <a:lnTo>
                  <a:pt x="66025" y="157925"/>
                </a:lnTo>
                <a:lnTo>
                  <a:pt x="92986" y="123758"/>
                </a:lnTo>
                <a:lnTo>
                  <a:pt x="123718" y="93016"/>
                </a:lnTo>
                <a:lnTo>
                  <a:pt x="157874" y="66047"/>
                </a:lnTo>
                <a:lnTo>
                  <a:pt x="195104" y="43199"/>
                </a:lnTo>
                <a:lnTo>
                  <a:pt x="235061" y="24822"/>
                </a:lnTo>
                <a:lnTo>
                  <a:pt x="277397" y="11264"/>
                </a:lnTo>
                <a:lnTo>
                  <a:pt x="321761" y="2874"/>
                </a:lnTo>
                <a:lnTo>
                  <a:pt x="367807" y="0"/>
                </a:lnTo>
                <a:lnTo>
                  <a:pt x="9633442" y="0"/>
                </a:lnTo>
                <a:lnTo>
                  <a:pt x="9679488" y="2874"/>
                </a:lnTo>
                <a:lnTo>
                  <a:pt x="9723852" y="11264"/>
                </a:lnTo>
                <a:lnTo>
                  <a:pt x="9766187" y="24822"/>
                </a:lnTo>
                <a:lnTo>
                  <a:pt x="9806144" y="43199"/>
                </a:lnTo>
                <a:lnTo>
                  <a:pt x="9843375" y="66047"/>
                </a:lnTo>
                <a:lnTo>
                  <a:pt x="9877531" y="93016"/>
                </a:lnTo>
                <a:lnTo>
                  <a:pt x="9908263" y="123758"/>
                </a:lnTo>
                <a:lnTo>
                  <a:pt x="9935223" y="157925"/>
                </a:lnTo>
                <a:lnTo>
                  <a:pt x="9958063" y="195168"/>
                </a:lnTo>
                <a:lnTo>
                  <a:pt x="9976434" y="235138"/>
                </a:lnTo>
                <a:lnTo>
                  <a:pt x="9989988" y="277487"/>
                </a:lnTo>
                <a:lnTo>
                  <a:pt x="9998376" y="321866"/>
                </a:lnTo>
                <a:lnTo>
                  <a:pt x="10001249" y="367927"/>
                </a:lnTo>
                <a:lnTo>
                  <a:pt x="10001249" y="7861634"/>
                </a:lnTo>
                <a:lnTo>
                  <a:pt x="9998376" y="7907695"/>
                </a:lnTo>
                <a:lnTo>
                  <a:pt x="9989988" y="7952074"/>
                </a:lnTo>
                <a:lnTo>
                  <a:pt x="9976434" y="7994423"/>
                </a:lnTo>
                <a:lnTo>
                  <a:pt x="9958063" y="8034393"/>
                </a:lnTo>
                <a:lnTo>
                  <a:pt x="9935223" y="8071636"/>
                </a:lnTo>
                <a:lnTo>
                  <a:pt x="9908263" y="8105803"/>
                </a:lnTo>
                <a:lnTo>
                  <a:pt x="9877531" y="8136545"/>
                </a:lnTo>
                <a:lnTo>
                  <a:pt x="9843375" y="8163514"/>
                </a:lnTo>
                <a:lnTo>
                  <a:pt x="9806144" y="8186362"/>
                </a:lnTo>
                <a:lnTo>
                  <a:pt x="9766187" y="8204739"/>
                </a:lnTo>
                <a:lnTo>
                  <a:pt x="9723852" y="8218297"/>
                </a:lnTo>
                <a:lnTo>
                  <a:pt x="9679488" y="8226687"/>
                </a:lnTo>
                <a:lnTo>
                  <a:pt x="9633442" y="8229562"/>
                </a:lnTo>
                <a:close/>
              </a:path>
            </a:pathLst>
          </a:custGeom>
          <a:solidFill>
            <a:srgbClr val="FFFFFF"/>
          </a:solidFill>
        </p:spPr>
        <p:txBody>
          <a:bodyPr wrap="square" lIns="0" tIns="0" rIns="0" bIns="0" rtlCol="0"/>
          <a:lstStyle/>
          <a:p>
            <a:endParaRPr lang="es-ES"/>
          </a:p>
        </p:txBody>
      </p:sp>
      <p:sp>
        <p:nvSpPr>
          <p:cNvPr id="28" name="object 7">
            <a:extLst>
              <a:ext uri="{FF2B5EF4-FFF2-40B4-BE49-F238E27FC236}">
                <a16:creationId xmlns:a16="http://schemas.microsoft.com/office/drawing/2014/main" id="{3EC77B7D-5D9F-9D57-6466-BE230458F3C3}"/>
              </a:ext>
            </a:extLst>
          </p:cNvPr>
          <p:cNvSpPr txBox="1"/>
          <p:nvPr/>
        </p:nvSpPr>
        <p:spPr>
          <a:xfrm>
            <a:off x="7347684" y="6699049"/>
            <a:ext cx="10102116" cy="285014"/>
          </a:xfrm>
          <a:prstGeom prst="rect">
            <a:avLst/>
          </a:prstGeom>
        </p:spPr>
        <p:txBody>
          <a:bodyPr vert="horz" wrap="square" lIns="0" tIns="12700" rIns="0" bIns="0" rtlCol="0">
            <a:spAutoFit/>
          </a:bodyPr>
          <a:lstStyle/>
          <a:p>
            <a:pPr marL="12700" marR="5080">
              <a:lnSpc>
                <a:spcPct val="108000"/>
              </a:lnSpc>
              <a:spcBef>
                <a:spcPts val="100"/>
              </a:spcBef>
            </a:pPr>
            <a:r>
              <a:rPr lang="es-ES" sz="1800" b="1" baseline="0" dirty="0">
                <a:solidFill>
                  <a:schemeClr val="tx2"/>
                </a:solidFill>
                <a:latin typeface="Verdana" pitchFamily="34" charset="0"/>
                <a:ea typeface="Verdana" pitchFamily="34" charset="0"/>
                <a:cs typeface="Verdana" pitchFamily="34" charset="0"/>
              </a:rPr>
              <a:t>Formalización del contrato entre el 1 de enero y el 31 de diciembre de 2022</a:t>
            </a:r>
            <a:r>
              <a:rPr lang="es-ES" b="1" dirty="0">
                <a:solidFill>
                  <a:schemeClr val="tx2"/>
                </a:solidFill>
                <a:latin typeface="Verdana" pitchFamily="34" charset="0"/>
                <a:ea typeface="Verdana" pitchFamily="34" charset="0"/>
                <a:cs typeface="Verdana" pitchFamily="34" charset="0"/>
              </a:rPr>
              <a:t>.</a:t>
            </a:r>
            <a:endParaRPr lang="es-ES" b="1" spc="-170" dirty="0">
              <a:solidFill>
                <a:srgbClr val="181818"/>
              </a:solidFill>
              <a:latin typeface="Tahoma"/>
              <a:ea typeface="Verdana" pitchFamily="34" charset="0"/>
              <a:cs typeface="Tahom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1057535" y="990663"/>
            <a:ext cx="11098938" cy="1031693"/>
          </a:xfrm>
          <a:prstGeom prst="rect">
            <a:avLst/>
          </a:prstGeom>
        </p:spPr>
        <p:txBody>
          <a:bodyPr vert="horz" wrap="square" lIns="0" tIns="15875" rIns="0" bIns="0" rtlCol="0">
            <a:spAutoFit/>
          </a:bodyPr>
          <a:lstStyle/>
          <a:p>
            <a:pPr marL="12700">
              <a:lnSpc>
                <a:spcPct val="100000"/>
              </a:lnSpc>
              <a:spcBef>
                <a:spcPts val="125"/>
              </a:spcBef>
            </a:pPr>
            <a:r>
              <a:rPr lang="es-ES" sz="6600" spc="-245" dirty="0"/>
              <a:t>Importe de la subvención</a:t>
            </a:r>
            <a:endParaRPr sz="6600" dirty="0"/>
          </a:p>
        </p:txBody>
      </p:sp>
      <p:grpSp>
        <p:nvGrpSpPr>
          <p:cNvPr id="8" name="object 8"/>
          <p:cNvGrpSpPr/>
          <p:nvPr/>
        </p:nvGrpSpPr>
        <p:grpSpPr>
          <a:xfrm>
            <a:off x="1028700" y="3873840"/>
            <a:ext cx="7800975" cy="2543175"/>
            <a:chOff x="1028700" y="3873840"/>
            <a:chExt cx="7800975" cy="2543175"/>
          </a:xfrm>
        </p:grpSpPr>
        <p:sp>
          <p:nvSpPr>
            <p:cNvPr id="9" name="object 9"/>
            <p:cNvSpPr/>
            <p:nvPr/>
          </p:nvSpPr>
          <p:spPr>
            <a:xfrm>
              <a:off x="1028700" y="3873845"/>
              <a:ext cx="7800975" cy="2543175"/>
            </a:xfrm>
            <a:custGeom>
              <a:avLst/>
              <a:gdLst/>
              <a:ahLst/>
              <a:cxnLst/>
              <a:rect l="l" t="t" r="r" b="b"/>
              <a:pathLst>
                <a:path w="7800975" h="2543175">
                  <a:moveTo>
                    <a:pt x="7433058" y="2543153"/>
                  </a:moveTo>
                  <a:lnTo>
                    <a:pt x="367915" y="2543153"/>
                  </a:lnTo>
                  <a:lnTo>
                    <a:pt x="321856" y="2540275"/>
                  </a:lnTo>
                  <a:lnTo>
                    <a:pt x="277479" y="2531871"/>
                  </a:lnTo>
                  <a:lnTo>
                    <a:pt x="235131" y="2518293"/>
                  </a:lnTo>
                  <a:lnTo>
                    <a:pt x="195162" y="2499888"/>
                  </a:lnTo>
                  <a:lnTo>
                    <a:pt x="157920" y="2477006"/>
                  </a:lnTo>
                  <a:lnTo>
                    <a:pt x="123755" y="2449996"/>
                  </a:lnTo>
                  <a:lnTo>
                    <a:pt x="93013" y="2419207"/>
                  </a:lnTo>
                  <a:lnTo>
                    <a:pt x="66045" y="2384989"/>
                  </a:lnTo>
                  <a:lnTo>
                    <a:pt x="43198" y="2347690"/>
                  </a:lnTo>
                  <a:lnTo>
                    <a:pt x="24822" y="2307659"/>
                  </a:lnTo>
                  <a:lnTo>
                    <a:pt x="11264" y="2265246"/>
                  </a:lnTo>
                  <a:lnTo>
                    <a:pt x="2874" y="2220800"/>
                  </a:lnTo>
                  <a:lnTo>
                    <a:pt x="0" y="2174670"/>
                  </a:lnTo>
                  <a:lnTo>
                    <a:pt x="0" y="368483"/>
                  </a:lnTo>
                  <a:lnTo>
                    <a:pt x="2874" y="322353"/>
                  </a:lnTo>
                  <a:lnTo>
                    <a:pt x="11264" y="277907"/>
                  </a:lnTo>
                  <a:lnTo>
                    <a:pt x="24822" y="235494"/>
                  </a:lnTo>
                  <a:lnTo>
                    <a:pt x="43198" y="195463"/>
                  </a:lnTo>
                  <a:lnTo>
                    <a:pt x="66045" y="158164"/>
                  </a:lnTo>
                  <a:lnTo>
                    <a:pt x="93013" y="123945"/>
                  </a:lnTo>
                  <a:lnTo>
                    <a:pt x="123755" y="93157"/>
                  </a:lnTo>
                  <a:lnTo>
                    <a:pt x="157920" y="66147"/>
                  </a:lnTo>
                  <a:lnTo>
                    <a:pt x="195162" y="43265"/>
                  </a:lnTo>
                  <a:lnTo>
                    <a:pt x="235131" y="24860"/>
                  </a:lnTo>
                  <a:lnTo>
                    <a:pt x="277479" y="11281"/>
                  </a:lnTo>
                  <a:lnTo>
                    <a:pt x="321856" y="2878"/>
                  </a:lnTo>
                  <a:lnTo>
                    <a:pt x="367915" y="0"/>
                  </a:lnTo>
                  <a:lnTo>
                    <a:pt x="7433058" y="0"/>
                  </a:lnTo>
                  <a:lnTo>
                    <a:pt x="7479117" y="2878"/>
                  </a:lnTo>
                  <a:lnTo>
                    <a:pt x="7523495" y="11281"/>
                  </a:lnTo>
                  <a:lnTo>
                    <a:pt x="7565842" y="24860"/>
                  </a:lnTo>
                  <a:lnTo>
                    <a:pt x="7605811" y="43265"/>
                  </a:lnTo>
                  <a:lnTo>
                    <a:pt x="7643053" y="66147"/>
                  </a:lnTo>
                  <a:lnTo>
                    <a:pt x="7677219" y="93157"/>
                  </a:lnTo>
                  <a:lnTo>
                    <a:pt x="7707960" y="123945"/>
                  </a:lnTo>
                  <a:lnTo>
                    <a:pt x="7734929" y="158164"/>
                  </a:lnTo>
                  <a:lnTo>
                    <a:pt x="7757775" y="195463"/>
                  </a:lnTo>
                  <a:lnTo>
                    <a:pt x="7776152" y="235494"/>
                  </a:lnTo>
                  <a:lnTo>
                    <a:pt x="7789710" y="277907"/>
                  </a:lnTo>
                  <a:lnTo>
                    <a:pt x="7798100" y="322353"/>
                  </a:lnTo>
                  <a:lnTo>
                    <a:pt x="7800974" y="368483"/>
                  </a:lnTo>
                  <a:lnTo>
                    <a:pt x="7800974" y="2174670"/>
                  </a:lnTo>
                  <a:lnTo>
                    <a:pt x="7798100" y="2220800"/>
                  </a:lnTo>
                  <a:lnTo>
                    <a:pt x="7789710" y="2265246"/>
                  </a:lnTo>
                  <a:lnTo>
                    <a:pt x="7776152" y="2307659"/>
                  </a:lnTo>
                  <a:lnTo>
                    <a:pt x="7757775" y="2347690"/>
                  </a:lnTo>
                  <a:lnTo>
                    <a:pt x="7734929" y="2384989"/>
                  </a:lnTo>
                  <a:lnTo>
                    <a:pt x="7707960" y="2419207"/>
                  </a:lnTo>
                  <a:lnTo>
                    <a:pt x="7677219" y="2449996"/>
                  </a:lnTo>
                  <a:lnTo>
                    <a:pt x="7643053" y="2477006"/>
                  </a:lnTo>
                  <a:lnTo>
                    <a:pt x="7605811" y="2499888"/>
                  </a:lnTo>
                  <a:lnTo>
                    <a:pt x="7565842" y="2518293"/>
                  </a:lnTo>
                  <a:lnTo>
                    <a:pt x="7523495" y="2531871"/>
                  </a:lnTo>
                  <a:lnTo>
                    <a:pt x="7479117" y="2540275"/>
                  </a:lnTo>
                  <a:lnTo>
                    <a:pt x="7433058" y="2543153"/>
                  </a:lnTo>
                  <a:close/>
                </a:path>
              </a:pathLst>
            </a:custGeom>
            <a:solidFill>
              <a:srgbClr val="FFFFFF"/>
            </a:solidFill>
          </p:spPr>
          <p:txBody>
            <a:bodyPr wrap="square" lIns="0" tIns="0" rIns="0" bIns="0" rtlCol="0"/>
            <a:lstStyle/>
            <a:p>
              <a:endParaRPr/>
            </a:p>
          </p:txBody>
        </p:sp>
        <p:sp>
          <p:nvSpPr>
            <p:cNvPr id="10" name="object 10"/>
            <p:cNvSpPr/>
            <p:nvPr/>
          </p:nvSpPr>
          <p:spPr>
            <a:xfrm>
              <a:off x="1028700" y="3873840"/>
              <a:ext cx="3419475" cy="2543175"/>
            </a:xfrm>
            <a:custGeom>
              <a:avLst/>
              <a:gdLst/>
              <a:ahLst/>
              <a:cxnLst/>
              <a:rect l="l" t="t" r="r" b="b"/>
              <a:pathLst>
                <a:path w="3419475" h="2543175">
                  <a:moveTo>
                    <a:pt x="3051662" y="2543164"/>
                  </a:moveTo>
                  <a:lnTo>
                    <a:pt x="367812" y="2543164"/>
                  </a:lnTo>
                  <a:lnTo>
                    <a:pt x="321766" y="2540285"/>
                  </a:lnTo>
                  <a:lnTo>
                    <a:pt x="277400" y="2531882"/>
                  </a:lnTo>
                  <a:lnTo>
                    <a:pt x="235065" y="2518303"/>
                  </a:lnTo>
                  <a:lnTo>
                    <a:pt x="195107" y="2499899"/>
                  </a:lnTo>
                  <a:lnTo>
                    <a:pt x="157876" y="2477016"/>
                  </a:lnTo>
                  <a:lnTo>
                    <a:pt x="123720" y="2450006"/>
                  </a:lnTo>
                  <a:lnTo>
                    <a:pt x="92987" y="2419217"/>
                  </a:lnTo>
                  <a:lnTo>
                    <a:pt x="66026" y="2384999"/>
                  </a:lnTo>
                  <a:lnTo>
                    <a:pt x="43186" y="2347699"/>
                  </a:lnTo>
                  <a:lnTo>
                    <a:pt x="24815" y="2307669"/>
                  </a:lnTo>
                  <a:lnTo>
                    <a:pt x="11261" y="2265256"/>
                  </a:lnTo>
                  <a:lnTo>
                    <a:pt x="2873" y="2220809"/>
                  </a:lnTo>
                  <a:lnTo>
                    <a:pt x="0" y="2174679"/>
                  </a:lnTo>
                  <a:lnTo>
                    <a:pt x="0" y="368484"/>
                  </a:lnTo>
                  <a:lnTo>
                    <a:pt x="2873" y="322354"/>
                  </a:lnTo>
                  <a:lnTo>
                    <a:pt x="11261" y="277908"/>
                  </a:lnTo>
                  <a:lnTo>
                    <a:pt x="24815" y="235495"/>
                  </a:lnTo>
                  <a:lnTo>
                    <a:pt x="43186" y="195464"/>
                  </a:lnTo>
                  <a:lnTo>
                    <a:pt x="66026" y="158165"/>
                  </a:lnTo>
                  <a:lnTo>
                    <a:pt x="92987" y="123946"/>
                  </a:lnTo>
                  <a:lnTo>
                    <a:pt x="123720" y="93157"/>
                  </a:lnTo>
                  <a:lnTo>
                    <a:pt x="157876" y="66147"/>
                  </a:lnTo>
                  <a:lnTo>
                    <a:pt x="195107" y="43265"/>
                  </a:lnTo>
                  <a:lnTo>
                    <a:pt x="235065" y="24860"/>
                  </a:lnTo>
                  <a:lnTo>
                    <a:pt x="277400" y="11281"/>
                  </a:lnTo>
                  <a:lnTo>
                    <a:pt x="321766" y="2878"/>
                  </a:lnTo>
                  <a:lnTo>
                    <a:pt x="367812" y="0"/>
                  </a:lnTo>
                  <a:lnTo>
                    <a:pt x="3051662" y="0"/>
                  </a:lnTo>
                  <a:lnTo>
                    <a:pt x="3097708" y="2878"/>
                  </a:lnTo>
                  <a:lnTo>
                    <a:pt x="3142074" y="11281"/>
                  </a:lnTo>
                  <a:lnTo>
                    <a:pt x="3184409" y="24860"/>
                  </a:lnTo>
                  <a:lnTo>
                    <a:pt x="3224367" y="43265"/>
                  </a:lnTo>
                  <a:lnTo>
                    <a:pt x="3261598" y="66147"/>
                  </a:lnTo>
                  <a:lnTo>
                    <a:pt x="3295754" y="93157"/>
                  </a:lnTo>
                  <a:lnTo>
                    <a:pt x="3326487" y="123946"/>
                  </a:lnTo>
                  <a:lnTo>
                    <a:pt x="3353448" y="158165"/>
                  </a:lnTo>
                  <a:lnTo>
                    <a:pt x="3376288" y="195464"/>
                  </a:lnTo>
                  <a:lnTo>
                    <a:pt x="3394659" y="235495"/>
                  </a:lnTo>
                  <a:lnTo>
                    <a:pt x="3408213" y="277908"/>
                  </a:lnTo>
                  <a:lnTo>
                    <a:pt x="3416601" y="322354"/>
                  </a:lnTo>
                  <a:lnTo>
                    <a:pt x="3419474" y="368484"/>
                  </a:lnTo>
                  <a:lnTo>
                    <a:pt x="3419474" y="2174679"/>
                  </a:lnTo>
                  <a:lnTo>
                    <a:pt x="3416601" y="2220809"/>
                  </a:lnTo>
                  <a:lnTo>
                    <a:pt x="3408213" y="2265256"/>
                  </a:lnTo>
                  <a:lnTo>
                    <a:pt x="3394659" y="2307669"/>
                  </a:lnTo>
                  <a:lnTo>
                    <a:pt x="3376288" y="2347699"/>
                  </a:lnTo>
                  <a:lnTo>
                    <a:pt x="3353448" y="2384999"/>
                  </a:lnTo>
                  <a:lnTo>
                    <a:pt x="3326487" y="2419217"/>
                  </a:lnTo>
                  <a:lnTo>
                    <a:pt x="3295754" y="2450006"/>
                  </a:lnTo>
                  <a:lnTo>
                    <a:pt x="3261598" y="2477016"/>
                  </a:lnTo>
                  <a:lnTo>
                    <a:pt x="3224367" y="2499899"/>
                  </a:lnTo>
                  <a:lnTo>
                    <a:pt x="3184409" y="2518303"/>
                  </a:lnTo>
                  <a:lnTo>
                    <a:pt x="3142074" y="2531882"/>
                  </a:lnTo>
                  <a:lnTo>
                    <a:pt x="3097708" y="2540285"/>
                  </a:lnTo>
                  <a:lnTo>
                    <a:pt x="3051662" y="2543164"/>
                  </a:lnTo>
                  <a:close/>
                </a:path>
              </a:pathLst>
            </a:custGeom>
            <a:solidFill>
              <a:srgbClr val="28059D"/>
            </a:solidFill>
          </p:spPr>
          <p:txBody>
            <a:bodyPr wrap="square" lIns="0" tIns="0" rIns="0" bIns="0" rtlCol="0"/>
            <a:lstStyle/>
            <a:p>
              <a:endParaRPr/>
            </a:p>
          </p:txBody>
        </p:sp>
      </p:grpSp>
      <p:grpSp>
        <p:nvGrpSpPr>
          <p:cNvPr id="11" name="object 11"/>
          <p:cNvGrpSpPr/>
          <p:nvPr/>
        </p:nvGrpSpPr>
        <p:grpSpPr>
          <a:xfrm>
            <a:off x="9458327" y="2490044"/>
            <a:ext cx="7800975" cy="2543175"/>
            <a:chOff x="9458040" y="3873840"/>
            <a:chExt cx="7800975" cy="2543175"/>
          </a:xfrm>
        </p:grpSpPr>
        <p:sp>
          <p:nvSpPr>
            <p:cNvPr id="12" name="object 12"/>
            <p:cNvSpPr/>
            <p:nvPr/>
          </p:nvSpPr>
          <p:spPr>
            <a:xfrm>
              <a:off x="9458040" y="3873845"/>
              <a:ext cx="7800975" cy="2543175"/>
            </a:xfrm>
            <a:custGeom>
              <a:avLst/>
              <a:gdLst/>
              <a:ahLst/>
              <a:cxnLst/>
              <a:rect l="l" t="t" r="r" b="b"/>
              <a:pathLst>
                <a:path w="7800975" h="2543175">
                  <a:moveTo>
                    <a:pt x="7433058" y="2543153"/>
                  </a:moveTo>
                  <a:lnTo>
                    <a:pt x="367915" y="2543153"/>
                  </a:lnTo>
                  <a:lnTo>
                    <a:pt x="321856" y="2540275"/>
                  </a:lnTo>
                  <a:lnTo>
                    <a:pt x="277479" y="2531871"/>
                  </a:lnTo>
                  <a:lnTo>
                    <a:pt x="235131" y="2518293"/>
                  </a:lnTo>
                  <a:lnTo>
                    <a:pt x="195162" y="2499888"/>
                  </a:lnTo>
                  <a:lnTo>
                    <a:pt x="157920" y="2477006"/>
                  </a:lnTo>
                  <a:lnTo>
                    <a:pt x="123755" y="2449996"/>
                  </a:lnTo>
                  <a:lnTo>
                    <a:pt x="93013" y="2419207"/>
                  </a:lnTo>
                  <a:lnTo>
                    <a:pt x="66045" y="2384989"/>
                  </a:lnTo>
                  <a:lnTo>
                    <a:pt x="43198" y="2347690"/>
                  </a:lnTo>
                  <a:lnTo>
                    <a:pt x="24822" y="2307659"/>
                  </a:lnTo>
                  <a:lnTo>
                    <a:pt x="11264" y="2265246"/>
                  </a:lnTo>
                  <a:lnTo>
                    <a:pt x="2874" y="2220800"/>
                  </a:lnTo>
                  <a:lnTo>
                    <a:pt x="0" y="2174670"/>
                  </a:lnTo>
                  <a:lnTo>
                    <a:pt x="0" y="368483"/>
                  </a:lnTo>
                  <a:lnTo>
                    <a:pt x="2874" y="322353"/>
                  </a:lnTo>
                  <a:lnTo>
                    <a:pt x="11264" y="277907"/>
                  </a:lnTo>
                  <a:lnTo>
                    <a:pt x="24822" y="235494"/>
                  </a:lnTo>
                  <a:lnTo>
                    <a:pt x="43198" y="195463"/>
                  </a:lnTo>
                  <a:lnTo>
                    <a:pt x="66045" y="158164"/>
                  </a:lnTo>
                  <a:lnTo>
                    <a:pt x="93013" y="123945"/>
                  </a:lnTo>
                  <a:lnTo>
                    <a:pt x="123755" y="93157"/>
                  </a:lnTo>
                  <a:lnTo>
                    <a:pt x="157920" y="66147"/>
                  </a:lnTo>
                  <a:lnTo>
                    <a:pt x="195162" y="43265"/>
                  </a:lnTo>
                  <a:lnTo>
                    <a:pt x="235131" y="24860"/>
                  </a:lnTo>
                  <a:lnTo>
                    <a:pt x="277479" y="11281"/>
                  </a:lnTo>
                  <a:lnTo>
                    <a:pt x="321856" y="2878"/>
                  </a:lnTo>
                  <a:lnTo>
                    <a:pt x="367915" y="0"/>
                  </a:lnTo>
                  <a:lnTo>
                    <a:pt x="7433058" y="0"/>
                  </a:lnTo>
                  <a:lnTo>
                    <a:pt x="7479117" y="2878"/>
                  </a:lnTo>
                  <a:lnTo>
                    <a:pt x="7523495" y="11281"/>
                  </a:lnTo>
                  <a:lnTo>
                    <a:pt x="7565842" y="24860"/>
                  </a:lnTo>
                  <a:lnTo>
                    <a:pt x="7605811" y="43265"/>
                  </a:lnTo>
                  <a:lnTo>
                    <a:pt x="7643053" y="66147"/>
                  </a:lnTo>
                  <a:lnTo>
                    <a:pt x="7677219" y="93157"/>
                  </a:lnTo>
                  <a:lnTo>
                    <a:pt x="7707960" y="123945"/>
                  </a:lnTo>
                  <a:lnTo>
                    <a:pt x="7734929" y="158164"/>
                  </a:lnTo>
                  <a:lnTo>
                    <a:pt x="7757775" y="195463"/>
                  </a:lnTo>
                  <a:lnTo>
                    <a:pt x="7776152" y="235494"/>
                  </a:lnTo>
                  <a:lnTo>
                    <a:pt x="7789710" y="277907"/>
                  </a:lnTo>
                  <a:lnTo>
                    <a:pt x="7798100" y="322353"/>
                  </a:lnTo>
                  <a:lnTo>
                    <a:pt x="7800974" y="368483"/>
                  </a:lnTo>
                  <a:lnTo>
                    <a:pt x="7800974" y="2174670"/>
                  </a:lnTo>
                  <a:lnTo>
                    <a:pt x="7798100" y="2220800"/>
                  </a:lnTo>
                  <a:lnTo>
                    <a:pt x="7789710" y="2265246"/>
                  </a:lnTo>
                  <a:lnTo>
                    <a:pt x="7776152" y="2307659"/>
                  </a:lnTo>
                  <a:lnTo>
                    <a:pt x="7757775" y="2347690"/>
                  </a:lnTo>
                  <a:lnTo>
                    <a:pt x="7734929" y="2384989"/>
                  </a:lnTo>
                  <a:lnTo>
                    <a:pt x="7707960" y="2419207"/>
                  </a:lnTo>
                  <a:lnTo>
                    <a:pt x="7677219" y="2449996"/>
                  </a:lnTo>
                  <a:lnTo>
                    <a:pt x="7643053" y="2477006"/>
                  </a:lnTo>
                  <a:lnTo>
                    <a:pt x="7605811" y="2499888"/>
                  </a:lnTo>
                  <a:lnTo>
                    <a:pt x="7565842" y="2518293"/>
                  </a:lnTo>
                  <a:lnTo>
                    <a:pt x="7523495" y="2531871"/>
                  </a:lnTo>
                  <a:lnTo>
                    <a:pt x="7479117" y="2540275"/>
                  </a:lnTo>
                  <a:lnTo>
                    <a:pt x="7433058" y="2543153"/>
                  </a:lnTo>
                  <a:close/>
                </a:path>
              </a:pathLst>
            </a:custGeom>
            <a:solidFill>
              <a:srgbClr val="FFFFFF"/>
            </a:solidFill>
          </p:spPr>
          <p:txBody>
            <a:bodyPr wrap="square" lIns="0" tIns="0" rIns="0" bIns="0" rtlCol="0"/>
            <a:lstStyle/>
            <a:p>
              <a:endParaRPr/>
            </a:p>
          </p:txBody>
        </p:sp>
        <p:sp>
          <p:nvSpPr>
            <p:cNvPr id="13" name="object 13"/>
            <p:cNvSpPr/>
            <p:nvPr/>
          </p:nvSpPr>
          <p:spPr>
            <a:xfrm>
              <a:off x="9458040" y="3873840"/>
              <a:ext cx="3419475" cy="2543175"/>
            </a:xfrm>
            <a:custGeom>
              <a:avLst/>
              <a:gdLst/>
              <a:ahLst/>
              <a:cxnLst/>
              <a:rect l="l" t="t" r="r" b="b"/>
              <a:pathLst>
                <a:path w="3419475" h="2543175">
                  <a:moveTo>
                    <a:pt x="3051662" y="2543164"/>
                  </a:moveTo>
                  <a:lnTo>
                    <a:pt x="367812" y="2543164"/>
                  </a:lnTo>
                  <a:lnTo>
                    <a:pt x="321766" y="2540285"/>
                  </a:lnTo>
                  <a:lnTo>
                    <a:pt x="277400" y="2531882"/>
                  </a:lnTo>
                  <a:lnTo>
                    <a:pt x="235065" y="2518303"/>
                  </a:lnTo>
                  <a:lnTo>
                    <a:pt x="195107" y="2499899"/>
                  </a:lnTo>
                  <a:lnTo>
                    <a:pt x="157876" y="2477016"/>
                  </a:lnTo>
                  <a:lnTo>
                    <a:pt x="123720" y="2450006"/>
                  </a:lnTo>
                  <a:lnTo>
                    <a:pt x="92987" y="2419217"/>
                  </a:lnTo>
                  <a:lnTo>
                    <a:pt x="66026" y="2384999"/>
                  </a:lnTo>
                  <a:lnTo>
                    <a:pt x="43186" y="2347699"/>
                  </a:lnTo>
                  <a:lnTo>
                    <a:pt x="24815" y="2307669"/>
                  </a:lnTo>
                  <a:lnTo>
                    <a:pt x="11261" y="2265256"/>
                  </a:lnTo>
                  <a:lnTo>
                    <a:pt x="2873" y="2220809"/>
                  </a:lnTo>
                  <a:lnTo>
                    <a:pt x="0" y="2174679"/>
                  </a:lnTo>
                  <a:lnTo>
                    <a:pt x="0" y="368484"/>
                  </a:lnTo>
                  <a:lnTo>
                    <a:pt x="2873" y="322354"/>
                  </a:lnTo>
                  <a:lnTo>
                    <a:pt x="11261" y="277908"/>
                  </a:lnTo>
                  <a:lnTo>
                    <a:pt x="24815" y="235495"/>
                  </a:lnTo>
                  <a:lnTo>
                    <a:pt x="43186" y="195464"/>
                  </a:lnTo>
                  <a:lnTo>
                    <a:pt x="66026" y="158165"/>
                  </a:lnTo>
                  <a:lnTo>
                    <a:pt x="92987" y="123946"/>
                  </a:lnTo>
                  <a:lnTo>
                    <a:pt x="123720" y="93157"/>
                  </a:lnTo>
                  <a:lnTo>
                    <a:pt x="157876" y="66147"/>
                  </a:lnTo>
                  <a:lnTo>
                    <a:pt x="195107" y="43265"/>
                  </a:lnTo>
                  <a:lnTo>
                    <a:pt x="235065" y="24860"/>
                  </a:lnTo>
                  <a:lnTo>
                    <a:pt x="277400" y="11281"/>
                  </a:lnTo>
                  <a:lnTo>
                    <a:pt x="321766" y="2878"/>
                  </a:lnTo>
                  <a:lnTo>
                    <a:pt x="367812" y="0"/>
                  </a:lnTo>
                  <a:lnTo>
                    <a:pt x="3051662" y="0"/>
                  </a:lnTo>
                  <a:lnTo>
                    <a:pt x="3097708" y="2878"/>
                  </a:lnTo>
                  <a:lnTo>
                    <a:pt x="3142074" y="11281"/>
                  </a:lnTo>
                  <a:lnTo>
                    <a:pt x="3184409" y="24860"/>
                  </a:lnTo>
                  <a:lnTo>
                    <a:pt x="3224367" y="43265"/>
                  </a:lnTo>
                  <a:lnTo>
                    <a:pt x="3261598" y="66147"/>
                  </a:lnTo>
                  <a:lnTo>
                    <a:pt x="3295754" y="93157"/>
                  </a:lnTo>
                  <a:lnTo>
                    <a:pt x="3326487" y="123946"/>
                  </a:lnTo>
                  <a:lnTo>
                    <a:pt x="3353448" y="158165"/>
                  </a:lnTo>
                  <a:lnTo>
                    <a:pt x="3376288" y="195464"/>
                  </a:lnTo>
                  <a:lnTo>
                    <a:pt x="3394659" y="235495"/>
                  </a:lnTo>
                  <a:lnTo>
                    <a:pt x="3408213" y="277908"/>
                  </a:lnTo>
                  <a:lnTo>
                    <a:pt x="3416601" y="322354"/>
                  </a:lnTo>
                  <a:lnTo>
                    <a:pt x="3419474" y="368484"/>
                  </a:lnTo>
                  <a:lnTo>
                    <a:pt x="3419474" y="2174679"/>
                  </a:lnTo>
                  <a:lnTo>
                    <a:pt x="3416601" y="2220809"/>
                  </a:lnTo>
                  <a:lnTo>
                    <a:pt x="3408213" y="2265256"/>
                  </a:lnTo>
                  <a:lnTo>
                    <a:pt x="3394659" y="2307669"/>
                  </a:lnTo>
                  <a:lnTo>
                    <a:pt x="3376288" y="2347699"/>
                  </a:lnTo>
                  <a:lnTo>
                    <a:pt x="3353448" y="2384999"/>
                  </a:lnTo>
                  <a:lnTo>
                    <a:pt x="3326487" y="2419217"/>
                  </a:lnTo>
                  <a:lnTo>
                    <a:pt x="3295754" y="2450006"/>
                  </a:lnTo>
                  <a:lnTo>
                    <a:pt x="3261598" y="2477016"/>
                  </a:lnTo>
                  <a:lnTo>
                    <a:pt x="3224367" y="2499899"/>
                  </a:lnTo>
                  <a:lnTo>
                    <a:pt x="3184409" y="2518303"/>
                  </a:lnTo>
                  <a:lnTo>
                    <a:pt x="3142074" y="2531882"/>
                  </a:lnTo>
                  <a:lnTo>
                    <a:pt x="3097708" y="2540285"/>
                  </a:lnTo>
                  <a:lnTo>
                    <a:pt x="3051662" y="2543164"/>
                  </a:lnTo>
                  <a:close/>
                </a:path>
              </a:pathLst>
            </a:custGeom>
            <a:solidFill>
              <a:srgbClr val="28059D"/>
            </a:solidFill>
          </p:spPr>
          <p:txBody>
            <a:bodyPr wrap="square" lIns="0" tIns="0" rIns="0" bIns="0" rtlCol="0"/>
            <a:lstStyle/>
            <a:p>
              <a:endParaRPr/>
            </a:p>
          </p:txBody>
        </p:sp>
      </p:grpSp>
      <p:sp>
        <p:nvSpPr>
          <p:cNvPr id="14" name="object 14"/>
          <p:cNvSpPr txBox="1"/>
          <p:nvPr/>
        </p:nvSpPr>
        <p:spPr>
          <a:xfrm>
            <a:off x="1803449" y="4660343"/>
            <a:ext cx="1724660" cy="843821"/>
          </a:xfrm>
          <a:prstGeom prst="rect">
            <a:avLst/>
          </a:prstGeom>
        </p:spPr>
        <p:txBody>
          <a:bodyPr vert="horz" wrap="square" lIns="0" tIns="12700" rIns="0" bIns="0" rtlCol="0">
            <a:spAutoFit/>
          </a:bodyPr>
          <a:lstStyle/>
          <a:p>
            <a:pPr marL="12700">
              <a:lnSpc>
                <a:spcPct val="100000"/>
              </a:lnSpc>
              <a:spcBef>
                <a:spcPts val="100"/>
              </a:spcBef>
            </a:pPr>
            <a:r>
              <a:rPr lang="es-ES" sz="5400" b="1" spc="-434" dirty="0">
                <a:solidFill>
                  <a:srgbClr val="FFFFFF"/>
                </a:solidFill>
                <a:latin typeface="Tahoma"/>
                <a:cs typeface="Tahoma"/>
              </a:rPr>
              <a:t>50 %</a:t>
            </a:r>
            <a:endParaRPr sz="5400" dirty="0">
              <a:latin typeface="Tahoma"/>
              <a:cs typeface="Tahoma"/>
            </a:endParaRPr>
          </a:p>
        </p:txBody>
      </p:sp>
      <p:sp>
        <p:nvSpPr>
          <p:cNvPr id="15" name="object 15"/>
          <p:cNvSpPr txBox="1"/>
          <p:nvPr/>
        </p:nvSpPr>
        <p:spPr>
          <a:xfrm>
            <a:off x="4928129" y="4829311"/>
            <a:ext cx="3305460" cy="628377"/>
          </a:xfrm>
          <a:prstGeom prst="rect">
            <a:avLst/>
          </a:prstGeom>
        </p:spPr>
        <p:txBody>
          <a:bodyPr vert="horz" wrap="square" lIns="0" tIns="12700" rIns="0" bIns="0" rtlCol="0">
            <a:spAutoFit/>
          </a:bodyPr>
          <a:lstStyle/>
          <a:p>
            <a:pPr marL="12700">
              <a:lnSpc>
                <a:spcPct val="100000"/>
              </a:lnSpc>
              <a:spcBef>
                <a:spcPts val="100"/>
              </a:spcBef>
            </a:pPr>
            <a:r>
              <a:rPr lang="es-ES" sz="2000" dirty="0">
                <a:solidFill>
                  <a:schemeClr val="tx2"/>
                </a:solidFill>
                <a:latin typeface="Verdana" pitchFamily="34" charset="0"/>
                <a:ea typeface="Verdana" pitchFamily="34" charset="0"/>
                <a:cs typeface="Verdana" pitchFamily="34" charset="0"/>
              </a:rPr>
              <a:t>Hasta un 50% del gasto subvencionable.</a:t>
            </a:r>
            <a:endParaRPr sz="1900" dirty="0">
              <a:latin typeface="Tahoma"/>
              <a:cs typeface="Tahoma"/>
            </a:endParaRPr>
          </a:p>
        </p:txBody>
      </p:sp>
      <p:sp>
        <p:nvSpPr>
          <p:cNvPr id="16" name="object 16"/>
          <p:cNvSpPr txBox="1"/>
          <p:nvPr/>
        </p:nvSpPr>
        <p:spPr>
          <a:xfrm>
            <a:off x="13506167" y="3445514"/>
            <a:ext cx="3419475" cy="628377"/>
          </a:xfrm>
          <a:prstGeom prst="rect">
            <a:avLst/>
          </a:prstGeom>
        </p:spPr>
        <p:txBody>
          <a:bodyPr vert="horz" wrap="square" lIns="0" tIns="12700" rIns="0" bIns="0" rtlCol="0">
            <a:spAutoFit/>
          </a:bodyPr>
          <a:lstStyle/>
          <a:p>
            <a:pPr algn="l"/>
            <a:r>
              <a:rPr lang="es-ES" sz="2000" dirty="0">
                <a:solidFill>
                  <a:schemeClr val="tx2"/>
                </a:solidFill>
                <a:latin typeface="Verdana" pitchFamily="34" charset="0"/>
                <a:ea typeface="Verdana" pitchFamily="34" charset="0"/>
                <a:cs typeface="Verdana" pitchFamily="34" charset="0"/>
              </a:rPr>
              <a:t>Importe máximo del gasto subvencionable 30.000 €</a:t>
            </a:r>
            <a:r>
              <a:rPr lang="es-ES" sz="2000" baseline="0" dirty="0">
                <a:solidFill>
                  <a:schemeClr val="tx2"/>
                </a:solidFill>
                <a:latin typeface="Verdana" pitchFamily="34" charset="0"/>
                <a:ea typeface="Verdana" pitchFamily="34" charset="0"/>
                <a:cs typeface="Verdana" pitchFamily="34" charset="0"/>
              </a:rPr>
              <a:t>. </a:t>
            </a:r>
          </a:p>
        </p:txBody>
      </p:sp>
      <p:sp>
        <p:nvSpPr>
          <p:cNvPr id="17" name="object 17"/>
          <p:cNvSpPr txBox="1"/>
          <p:nvPr/>
        </p:nvSpPr>
        <p:spPr>
          <a:xfrm>
            <a:off x="9604711" y="2732499"/>
            <a:ext cx="3044776" cy="1426031"/>
          </a:xfrm>
          <a:prstGeom prst="rect">
            <a:avLst/>
          </a:prstGeom>
        </p:spPr>
        <p:txBody>
          <a:bodyPr vert="horz" wrap="square" lIns="0" tIns="589280" rIns="0" bIns="0" rtlCol="0">
            <a:spAutoFit/>
          </a:bodyPr>
          <a:lstStyle/>
          <a:p>
            <a:pPr algn="ctr">
              <a:lnSpc>
                <a:spcPct val="100000"/>
              </a:lnSpc>
              <a:spcBef>
                <a:spcPts val="4640"/>
              </a:spcBef>
            </a:pPr>
            <a:r>
              <a:rPr lang="es-ES" sz="5400" b="1" spc="-434" dirty="0">
                <a:solidFill>
                  <a:srgbClr val="FFFFFF"/>
                </a:solidFill>
                <a:latin typeface="Tahoma"/>
                <a:cs typeface="Tahoma"/>
              </a:rPr>
              <a:t>30.000</a:t>
            </a:r>
            <a:r>
              <a:rPr sz="5400" b="1" spc="-400" dirty="0">
                <a:solidFill>
                  <a:srgbClr val="FFFFFF"/>
                </a:solidFill>
                <a:latin typeface="Tahoma"/>
                <a:cs typeface="Tahoma"/>
              </a:rPr>
              <a:t> </a:t>
            </a:r>
            <a:r>
              <a:rPr sz="5400" b="1" spc="-280" dirty="0">
                <a:solidFill>
                  <a:srgbClr val="FFFFFF"/>
                </a:solidFill>
                <a:latin typeface="Tahoma"/>
                <a:cs typeface="Tahoma"/>
              </a:rPr>
              <a:t>€</a:t>
            </a:r>
            <a:endParaRPr sz="5400" dirty="0">
              <a:latin typeface="Tahoma"/>
              <a:cs typeface="Tahoma"/>
            </a:endParaRPr>
          </a:p>
        </p:txBody>
      </p:sp>
      <p:pic>
        <p:nvPicPr>
          <p:cNvPr id="18" name="object 18"/>
          <p:cNvPicPr/>
          <p:nvPr/>
        </p:nvPicPr>
        <p:blipFill>
          <a:blip r:embed="rId2" cstate="print"/>
          <a:stretch>
            <a:fillRect/>
          </a:stretch>
        </p:blipFill>
        <p:spPr>
          <a:xfrm>
            <a:off x="15185618" y="9010943"/>
            <a:ext cx="2867024" cy="1095374"/>
          </a:xfrm>
          <a:prstGeom prst="rect">
            <a:avLst/>
          </a:prstGeom>
        </p:spPr>
      </p:pic>
      <p:grpSp>
        <p:nvGrpSpPr>
          <p:cNvPr id="27" name="object 17">
            <a:extLst>
              <a:ext uri="{FF2B5EF4-FFF2-40B4-BE49-F238E27FC236}">
                <a16:creationId xmlns:a16="http://schemas.microsoft.com/office/drawing/2014/main" id="{3840FB86-F56C-ABED-4CAC-D04172FA89C3}"/>
              </a:ext>
            </a:extLst>
          </p:cNvPr>
          <p:cNvGrpSpPr/>
          <p:nvPr/>
        </p:nvGrpSpPr>
        <p:grpSpPr>
          <a:xfrm>
            <a:off x="996693" y="7810500"/>
            <a:ext cx="6991350" cy="1952625"/>
            <a:chOff x="8488969" y="4909563"/>
            <a:chExt cx="6991350" cy="1952625"/>
          </a:xfrm>
        </p:grpSpPr>
        <p:sp>
          <p:nvSpPr>
            <p:cNvPr id="28" name="object 18">
              <a:extLst>
                <a:ext uri="{FF2B5EF4-FFF2-40B4-BE49-F238E27FC236}">
                  <a16:creationId xmlns:a16="http://schemas.microsoft.com/office/drawing/2014/main" id="{3B3484A5-9E64-B743-EC47-CDECAEF87476}"/>
                </a:ext>
              </a:extLst>
            </p:cNvPr>
            <p:cNvSpPr/>
            <p:nvPr/>
          </p:nvSpPr>
          <p:spPr>
            <a:xfrm>
              <a:off x="8488969" y="4909563"/>
              <a:ext cx="6991350" cy="1952625"/>
            </a:xfrm>
            <a:custGeom>
              <a:avLst/>
              <a:gdLst/>
              <a:ahLst/>
              <a:cxnLst/>
              <a:rect l="l" t="t" r="r" b="b"/>
              <a:pathLst>
                <a:path w="6991350" h="1952625">
                  <a:moveTo>
                    <a:pt x="6623084" y="1952625"/>
                  </a:moveTo>
                  <a:lnTo>
                    <a:pt x="367910" y="1952625"/>
                  </a:lnTo>
                  <a:lnTo>
                    <a:pt x="321852" y="1949750"/>
                  </a:lnTo>
                  <a:lnTo>
                    <a:pt x="277475" y="1941358"/>
                  </a:lnTo>
                  <a:lnTo>
                    <a:pt x="235128" y="1927797"/>
                  </a:lnTo>
                  <a:lnTo>
                    <a:pt x="195159" y="1909417"/>
                  </a:lnTo>
                  <a:lnTo>
                    <a:pt x="157918" y="1886565"/>
                  </a:lnTo>
                  <a:lnTo>
                    <a:pt x="123753" y="1859591"/>
                  </a:lnTo>
                  <a:lnTo>
                    <a:pt x="93012" y="1828843"/>
                  </a:lnTo>
                  <a:lnTo>
                    <a:pt x="66044" y="1794670"/>
                  </a:lnTo>
                  <a:lnTo>
                    <a:pt x="43197" y="1757420"/>
                  </a:lnTo>
                  <a:lnTo>
                    <a:pt x="24821" y="1717443"/>
                  </a:lnTo>
                  <a:lnTo>
                    <a:pt x="11264" y="1675086"/>
                  </a:lnTo>
                  <a:lnTo>
                    <a:pt x="2874" y="1630699"/>
                  </a:lnTo>
                  <a:lnTo>
                    <a:pt x="0" y="1584630"/>
                  </a:lnTo>
                  <a:lnTo>
                    <a:pt x="0" y="367994"/>
                  </a:lnTo>
                  <a:lnTo>
                    <a:pt x="2874" y="321925"/>
                  </a:lnTo>
                  <a:lnTo>
                    <a:pt x="11264" y="277538"/>
                  </a:lnTo>
                  <a:lnTo>
                    <a:pt x="24821" y="235181"/>
                  </a:lnTo>
                  <a:lnTo>
                    <a:pt x="43197" y="195204"/>
                  </a:lnTo>
                  <a:lnTo>
                    <a:pt x="66044" y="157954"/>
                  </a:lnTo>
                  <a:lnTo>
                    <a:pt x="93012" y="123781"/>
                  </a:lnTo>
                  <a:lnTo>
                    <a:pt x="123753" y="93033"/>
                  </a:lnTo>
                  <a:lnTo>
                    <a:pt x="157918" y="66059"/>
                  </a:lnTo>
                  <a:lnTo>
                    <a:pt x="195159" y="43207"/>
                  </a:lnTo>
                  <a:lnTo>
                    <a:pt x="235128" y="24827"/>
                  </a:lnTo>
                  <a:lnTo>
                    <a:pt x="277475" y="11266"/>
                  </a:lnTo>
                  <a:lnTo>
                    <a:pt x="321852" y="2874"/>
                  </a:lnTo>
                  <a:lnTo>
                    <a:pt x="367910" y="0"/>
                  </a:lnTo>
                  <a:lnTo>
                    <a:pt x="6623084" y="0"/>
                  </a:lnTo>
                  <a:lnTo>
                    <a:pt x="6669143" y="2874"/>
                  </a:lnTo>
                  <a:lnTo>
                    <a:pt x="6713520" y="11266"/>
                  </a:lnTo>
                  <a:lnTo>
                    <a:pt x="6755867" y="24827"/>
                  </a:lnTo>
                  <a:lnTo>
                    <a:pt x="6795835" y="43207"/>
                  </a:lnTo>
                  <a:lnTo>
                    <a:pt x="6833076" y="66059"/>
                  </a:lnTo>
                  <a:lnTo>
                    <a:pt x="6867242" y="93033"/>
                  </a:lnTo>
                  <a:lnTo>
                    <a:pt x="6897983" y="123781"/>
                  </a:lnTo>
                  <a:lnTo>
                    <a:pt x="6924951" y="157954"/>
                  </a:lnTo>
                  <a:lnTo>
                    <a:pt x="6947797" y="195204"/>
                  </a:lnTo>
                  <a:lnTo>
                    <a:pt x="6966173" y="235181"/>
                  </a:lnTo>
                  <a:lnTo>
                    <a:pt x="6979731" y="277538"/>
                  </a:lnTo>
                  <a:lnTo>
                    <a:pt x="6988121" y="321925"/>
                  </a:lnTo>
                  <a:lnTo>
                    <a:pt x="6990995" y="367994"/>
                  </a:lnTo>
                  <a:lnTo>
                    <a:pt x="6990995" y="1584630"/>
                  </a:lnTo>
                  <a:lnTo>
                    <a:pt x="6988121" y="1630699"/>
                  </a:lnTo>
                  <a:lnTo>
                    <a:pt x="6979731" y="1675086"/>
                  </a:lnTo>
                  <a:lnTo>
                    <a:pt x="6966173" y="1717443"/>
                  </a:lnTo>
                  <a:lnTo>
                    <a:pt x="6947797" y="1757420"/>
                  </a:lnTo>
                  <a:lnTo>
                    <a:pt x="6924951" y="1794670"/>
                  </a:lnTo>
                  <a:lnTo>
                    <a:pt x="6897983" y="1828843"/>
                  </a:lnTo>
                  <a:lnTo>
                    <a:pt x="6867242" y="1859591"/>
                  </a:lnTo>
                  <a:lnTo>
                    <a:pt x="6833076" y="1886565"/>
                  </a:lnTo>
                  <a:lnTo>
                    <a:pt x="6795835" y="1909417"/>
                  </a:lnTo>
                  <a:lnTo>
                    <a:pt x="6755867" y="1927797"/>
                  </a:lnTo>
                  <a:lnTo>
                    <a:pt x="6713520" y="1941358"/>
                  </a:lnTo>
                  <a:lnTo>
                    <a:pt x="6669143" y="1949750"/>
                  </a:lnTo>
                  <a:lnTo>
                    <a:pt x="6623084" y="1952625"/>
                  </a:lnTo>
                  <a:close/>
                </a:path>
              </a:pathLst>
            </a:custGeom>
            <a:solidFill>
              <a:srgbClr val="FFFFFF"/>
            </a:solidFill>
          </p:spPr>
          <p:txBody>
            <a:bodyPr wrap="square" lIns="0" tIns="0" rIns="0" bIns="0" rtlCol="0"/>
            <a:lstStyle/>
            <a:p>
              <a:endParaRPr/>
            </a:p>
          </p:txBody>
        </p:sp>
        <p:sp>
          <p:nvSpPr>
            <p:cNvPr id="29" name="object 19">
              <a:extLst>
                <a:ext uri="{FF2B5EF4-FFF2-40B4-BE49-F238E27FC236}">
                  <a16:creationId xmlns:a16="http://schemas.microsoft.com/office/drawing/2014/main" id="{CCE1365E-8DF9-E323-434F-0295BFAF56F7}"/>
                </a:ext>
              </a:extLst>
            </p:cNvPr>
            <p:cNvSpPr/>
            <p:nvPr/>
          </p:nvSpPr>
          <p:spPr>
            <a:xfrm>
              <a:off x="9080261" y="5414782"/>
              <a:ext cx="964565" cy="945515"/>
            </a:xfrm>
            <a:custGeom>
              <a:avLst/>
              <a:gdLst/>
              <a:ahLst/>
              <a:cxnLst/>
              <a:rect l="l" t="t" r="r" b="b"/>
              <a:pathLst>
                <a:path w="964565" h="945514">
                  <a:moveTo>
                    <a:pt x="895242" y="945013"/>
                  </a:moveTo>
                  <a:lnTo>
                    <a:pt x="68755" y="945013"/>
                  </a:lnTo>
                  <a:lnTo>
                    <a:pt x="42121" y="939531"/>
                  </a:lnTo>
                  <a:lnTo>
                    <a:pt x="20252" y="924625"/>
                  </a:lnTo>
                  <a:lnTo>
                    <a:pt x="5445" y="902608"/>
                  </a:lnTo>
                  <a:lnTo>
                    <a:pt x="0" y="875794"/>
                  </a:lnTo>
                  <a:lnTo>
                    <a:pt x="0" y="69219"/>
                  </a:lnTo>
                  <a:lnTo>
                    <a:pt x="5445" y="42405"/>
                  </a:lnTo>
                  <a:lnTo>
                    <a:pt x="20252" y="20388"/>
                  </a:lnTo>
                  <a:lnTo>
                    <a:pt x="42121" y="5482"/>
                  </a:lnTo>
                  <a:lnTo>
                    <a:pt x="68755" y="0"/>
                  </a:lnTo>
                  <a:lnTo>
                    <a:pt x="895242" y="0"/>
                  </a:lnTo>
                  <a:lnTo>
                    <a:pt x="921876" y="5482"/>
                  </a:lnTo>
                  <a:lnTo>
                    <a:pt x="936267" y="15291"/>
                  </a:lnTo>
                  <a:lnTo>
                    <a:pt x="68755" y="15291"/>
                  </a:lnTo>
                  <a:lnTo>
                    <a:pt x="48040" y="19574"/>
                  </a:lnTo>
                  <a:lnTo>
                    <a:pt x="30998" y="31207"/>
                  </a:lnTo>
                  <a:lnTo>
                    <a:pt x="19443" y="48364"/>
                  </a:lnTo>
                  <a:lnTo>
                    <a:pt x="15189" y="69219"/>
                  </a:lnTo>
                  <a:lnTo>
                    <a:pt x="15189" y="875794"/>
                  </a:lnTo>
                  <a:lnTo>
                    <a:pt x="19443" y="896649"/>
                  </a:lnTo>
                  <a:lnTo>
                    <a:pt x="30998" y="913806"/>
                  </a:lnTo>
                  <a:lnTo>
                    <a:pt x="48040" y="925439"/>
                  </a:lnTo>
                  <a:lnTo>
                    <a:pt x="68755" y="929722"/>
                  </a:lnTo>
                  <a:lnTo>
                    <a:pt x="936267" y="929722"/>
                  </a:lnTo>
                  <a:lnTo>
                    <a:pt x="921876" y="939531"/>
                  </a:lnTo>
                  <a:lnTo>
                    <a:pt x="895242" y="945013"/>
                  </a:lnTo>
                  <a:close/>
                </a:path>
                <a:path w="964565" h="945514">
                  <a:moveTo>
                    <a:pt x="936267" y="929722"/>
                  </a:moveTo>
                  <a:lnTo>
                    <a:pt x="895242" y="929722"/>
                  </a:lnTo>
                  <a:lnTo>
                    <a:pt x="915957" y="925439"/>
                  </a:lnTo>
                  <a:lnTo>
                    <a:pt x="932999" y="913806"/>
                  </a:lnTo>
                  <a:lnTo>
                    <a:pt x="944554" y="896649"/>
                  </a:lnTo>
                  <a:lnTo>
                    <a:pt x="948808" y="875794"/>
                  </a:lnTo>
                  <a:lnTo>
                    <a:pt x="948808" y="69219"/>
                  </a:lnTo>
                  <a:lnTo>
                    <a:pt x="944554" y="48364"/>
                  </a:lnTo>
                  <a:lnTo>
                    <a:pt x="932999" y="31207"/>
                  </a:lnTo>
                  <a:lnTo>
                    <a:pt x="915957" y="19574"/>
                  </a:lnTo>
                  <a:lnTo>
                    <a:pt x="895242" y="15291"/>
                  </a:lnTo>
                  <a:lnTo>
                    <a:pt x="936267" y="15291"/>
                  </a:lnTo>
                  <a:lnTo>
                    <a:pt x="943745" y="20388"/>
                  </a:lnTo>
                  <a:lnTo>
                    <a:pt x="958552" y="42405"/>
                  </a:lnTo>
                  <a:lnTo>
                    <a:pt x="963998" y="69219"/>
                  </a:lnTo>
                  <a:lnTo>
                    <a:pt x="963998" y="875794"/>
                  </a:lnTo>
                  <a:lnTo>
                    <a:pt x="958552" y="902608"/>
                  </a:lnTo>
                  <a:lnTo>
                    <a:pt x="943745" y="924625"/>
                  </a:lnTo>
                  <a:lnTo>
                    <a:pt x="936267" y="929722"/>
                  </a:lnTo>
                  <a:close/>
                </a:path>
              </a:pathLst>
            </a:custGeom>
            <a:solidFill>
              <a:srgbClr val="4B37F1"/>
            </a:solidFill>
          </p:spPr>
          <p:txBody>
            <a:bodyPr wrap="square" lIns="0" tIns="0" rIns="0" bIns="0" rtlCol="0"/>
            <a:lstStyle/>
            <a:p>
              <a:endParaRPr/>
            </a:p>
          </p:txBody>
        </p:sp>
        <p:sp>
          <p:nvSpPr>
            <p:cNvPr id="30" name="object 20">
              <a:extLst>
                <a:ext uri="{FF2B5EF4-FFF2-40B4-BE49-F238E27FC236}">
                  <a16:creationId xmlns:a16="http://schemas.microsoft.com/office/drawing/2014/main" id="{DDEBD03D-752E-3614-81C0-238F61C268C0}"/>
                </a:ext>
              </a:extLst>
            </p:cNvPr>
            <p:cNvSpPr/>
            <p:nvPr/>
          </p:nvSpPr>
          <p:spPr>
            <a:xfrm>
              <a:off x="14118066" y="5507042"/>
              <a:ext cx="762000" cy="762000"/>
            </a:xfrm>
            <a:custGeom>
              <a:avLst/>
              <a:gdLst/>
              <a:ahLst/>
              <a:cxnLst/>
              <a:rect l="l" t="t" r="r" b="b"/>
              <a:pathLst>
                <a:path w="762000" h="762000">
                  <a:moveTo>
                    <a:pt x="381000" y="762000"/>
                  </a:moveTo>
                  <a:lnTo>
                    <a:pt x="333208" y="759031"/>
                  </a:lnTo>
                  <a:lnTo>
                    <a:pt x="287187" y="750363"/>
                  </a:lnTo>
                  <a:lnTo>
                    <a:pt x="243296" y="736354"/>
                  </a:lnTo>
                  <a:lnTo>
                    <a:pt x="201889" y="717359"/>
                  </a:lnTo>
                  <a:lnTo>
                    <a:pt x="163326" y="693737"/>
                  </a:lnTo>
                  <a:lnTo>
                    <a:pt x="127962" y="665844"/>
                  </a:lnTo>
                  <a:lnTo>
                    <a:pt x="96155" y="634037"/>
                  </a:lnTo>
                  <a:lnTo>
                    <a:pt x="68262" y="598673"/>
                  </a:lnTo>
                  <a:lnTo>
                    <a:pt x="44640" y="560110"/>
                  </a:lnTo>
                  <a:lnTo>
                    <a:pt x="25645" y="518703"/>
                  </a:lnTo>
                  <a:lnTo>
                    <a:pt x="11636" y="474812"/>
                  </a:lnTo>
                  <a:lnTo>
                    <a:pt x="2968" y="428791"/>
                  </a:lnTo>
                  <a:lnTo>
                    <a:pt x="0" y="381000"/>
                  </a:lnTo>
                  <a:lnTo>
                    <a:pt x="2968" y="333208"/>
                  </a:lnTo>
                  <a:lnTo>
                    <a:pt x="11636" y="287187"/>
                  </a:lnTo>
                  <a:lnTo>
                    <a:pt x="25645" y="243296"/>
                  </a:lnTo>
                  <a:lnTo>
                    <a:pt x="44640" y="201889"/>
                  </a:lnTo>
                  <a:lnTo>
                    <a:pt x="68262" y="163326"/>
                  </a:lnTo>
                  <a:lnTo>
                    <a:pt x="96155" y="127962"/>
                  </a:lnTo>
                  <a:lnTo>
                    <a:pt x="127962" y="96155"/>
                  </a:lnTo>
                  <a:lnTo>
                    <a:pt x="163326" y="68262"/>
                  </a:lnTo>
                  <a:lnTo>
                    <a:pt x="201889" y="44640"/>
                  </a:lnTo>
                  <a:lnTo>
                    <a:pt x="243296" y="25645"/>
                  </a:lnTo>
                  <a:lnTo>
                    <a:pt x="287187" y="11636"/>
                  </a:lnTo>
                  <a:lnTo>
                    <a:pt x="333208" y="2968"/>
                  </a:lnTo>
                  <a:lnTo>
                    <a:pt x="381000" y="0"/>
                  </a:lnTo>
                  <a:lnTo>
                    <a:pt x="428791" y="2968"/>
                  </a:lnTo>
                  <a:lnTo>
                    <a:pt x="474812" y="11636"/>
                  </a:lnTo>
                  <a:lnTo>
                    <a:pt x="518703" y="25645"/>
                  </a:lnTo>
                  <a:lnTo>
                    <a:pt x="560110" y="44640"/>
                  </a:lnTo>
                  <a:lnTo>
                    <a:pt x="598673" y="68262"/>
                  </a:lnTo>
                  <a:lnTo>
                    <a:pt x="634037" y="96155"/>
                  </a:lnTo>
                  <a:lnTo>
                    <a:pt x="665844" y="127962"/>
                  </a:lnTo>
                  <a:lnTo>
                    <a:pt x="693737" y="163326"/>
                  </a:lnTo>
                  <a:lnTo>
                    <a:pt x="717359" y="201889"/>
                  </a:lnTo>
                  <a:lnTo>
                    <a:pt x="736354" y="243296"/>
                  </a:lnTo>
                  <a:lnTo>
                    <a:pt x="750363" y="287187"/>
                  </a:lnTo>
                  <a:lnTo>
                    <a:pt x="759031" y="333208"/>
                  </a:lnTo>
                  <a:lnTo>
                    <a:pt x="762000" y="381000"/>
                  </a:lnTo>
                  <a:lnTo>
                    <a:pt x="759031" y="428791"/>
                  </a:lnTo>
                  <a:lnTo>
                    <a:pt x="750363" y="474812"/>
                  </a:lnTo>
                  <a:lnTo>
                    <a:pt x="736354" y="518703"/>
                  </a:lnTo>
                  <a:lnTo>
                    <a:pt x="717359" y="560110"/>
                  </a:lnTo>
                  <a:lnTo>
                    <a:pt x="693737" y="598673"/>
                  </a:lnTo>
                  <a:lnTo>
                    <a:pt x="665844" y="634037"/>
                  </a:lnTo>
                  <a:lnTo>
                    <a:pt x="634037" y="665844"/>
                  </a:lnTo>
                  <a:lnTo>
                    <a:pt x="598673" y="693737"/>
                  </a:lnTo>
                  <a:lnTo>
                    <a:pt x="560110" y="717359"/>
                  </a:lnTo>
                  <a:lnTo>
                    <a:pt x="518703" y="736354"/>
                  </a:lnTo>
                  <a:lnTo>
                    <a:pt x="474812" y="750363"/>
                  </a:lnTo>
                  <a:lnTo>
                    <a:pt x="428791" y="759031"/>
                  </a:lnTo>
                  <a:lnTo>
                    <a:pt x="381000" y="762000"/>
                  </a:lnTo>
                  <a:close/>
                </a:path>
              </a:pathLst>
            </a:custGeom>
            <a:solidFill>
              <a:srgbClr val="28059D"/>
            </a:solidFill>
          </p:spPr>
          <p:txBody>
            <a:bodyPr wrap="square" lIns="0" tIns="0" rIns="0" bIns="0" rtlCol="0"/>
            <a:lstStyle/>
            <a:p>
              <a:endParaRPr/>
            </a:p>
          </p:txBody>
        </p:sp>
        <p:sp>
          <p:nvSpPr>
            <p:cNvPr id="31" name="object 21">
              <a:extLst>
                <a:ext uri="{FF2B5EF4-FFF2-40B4-BE49-F238E27FC236}">
                  <a16:creationId xmlns:a16="http://schemas.microsoft.com/office/drawing/2014/main" id="{23112318-2FF0-420F-A66F-231C5DC3DAE2}"/>
                </a:ext>
              </a:extLst>
            </p:cNvPr>
            <p:cNvSpPr/>
            <p:nvPr/>
          </p:nvSpPr>
          <p:spPr>
            <a:xfrm>
              <a:off x="14439555" y="5770361"/>
              <a:ext cx="152400" cy="228600"/>
            </a:xfrm>
            <a:custGeom>
              <a:avLst/>
              <a:gdLst/>
              <a:ahLst/>
              <a:cxnLst/>
              <a:rect l="l" t="t" r="r" b="b"/>
              <a:pathLst>
                <a:path w="152400" h="228600">
                  <a:moveTo>
                    <a:pt x="152302" y="114299"/>
                  </a:moveTo>
                  <a:lnTo>
                    <a:pt x="0" y="228599"/>
                  </a:lnTo>
                  <a:lnTo>
                    <a:pt x="0" y="0"/>
                  </a:lnTo>
                  <a:lnTo>
                    <a:pt x="152302" y="114299"/>
                  </a:lnTo>
                  <a:close/>
                </a:path>
              </a:pathLst>
            </a:custGeom>
            <a:solidFill>
              <a:srgbClr val="FFFFFF"/>
            </a:solidFill>
          </p:spPr>
          <p:txBody>
            <a:bodyPr wrap="square" lIns="0" tIns="0" rIns="0" bIns="0" rtlCol="0"/>
            <a:lstStyle/>
            <a:p>
              <a:endParaRPr/>
            </a:p>
          </p:txBody>
        </p:sp>
      </p:grpSp>
      <p:sp>
        <p:nvSpPr>
          <p:cNvPr id="32" name="object 22">
            <a:extLst>
              <a:ext uri="{FF2B5EF4-FFF2-40B4-BE49-F238E27FC236}">
                <a16:creationId xmlns:a16="http://schemas.microsoft.com/office/drawing/2014/main" id="{C641470D-B2BA-FA54-5455-48213939BCB5}"/>
              </a:ext>
            </a:extLst>
          </p:cNvPr>
          <p:cNvSpPr txBox="1"/>
          <p:nvPr/>
        </p:nvSpPr>
        <p:spPr>
          <a:xfrm>
            <a:off x="3009986" y="8628594"/>
            <a:ext cx="3376929" cy="351378"/>
          </a:xfrm>
          <a:prstGeom prst="rect">
            <a:avLst/>
          </a:prstGeom>
        </p:spPr>
        <p:txBody>
          <a:bodyPr vert="horz" wrap="square" lIns="0" tIns="12700" rIns="0" bIns="0" rtlCol="0">
            <a:spAutoFit/>
          </a:bodyPr>
          <a:lstStyle/>
          <a:p>
            <a:pPr marL="12700">
              <a:lnSpc>
                <a:spcPct val="100000"/>
              </a:lnSpc>
              <a:spcBef>
                <a:spcPts val="100"/>
              </a:spcBef>
            </a:pPr>
            <a:r>
              <a:rPr lang="es-ES" sz="2200" b="1" spc="-35" dirty="0">
                <a:solidFill>
                  <a:srgbClr val="181818"/>
                </a:solidFill>
                <a:latin typeface="Tahoma"/>
                <a:cs typeface="Tahoma"/>
              </a:rPr>
              <a:t>Programa TCEX</a:t>
            </a:r>
            <a:endParaRPr sz="1750" dirty="0">
              <a:latin typeface="Tahoma"/>
              <a:cs typeface="Tahoma"/>
            </a:endParaRPr>
          </a:p>
        </p:txBody>
      </p:sp>
      <p:grpSp>
        <p:nvGrpSpPr>
          <p:cNvPr id="33" name="object 29">
            <a:extLst>
              <a:ext uri="{FF2B5EF4-FFF2-40B4-BE49-F238E27FC236}">
                <a16:creationId xmlns:a16="http://schemas.microsoft.com/office/drawing/2014/main" id="{4360B1D5-E59B-1561-BE70-BDDDB5181F15}"/>
              </a:ext>
            </a:extLst>
          </p:cNvPr>
          <p:cNvGrpSpPr/>
          <p:nvPr/>
        </p:nvGrpSpPr>
        <p:grpSpPr>
          <a:xfrm>
            <a:off x="1762706" y="8494567"/>
            <a:ext cx="608965" cy="561975"/>
            <a:chOff x="9259485" y="5603010"/>
            <a:chExt cx="608965" cy="561975"/>
          </a:xfrm>
        </p:grpSpPr>
        <p:sp>
          <p:nvSpPr>
            <p:cNvPr id="34" name="object 30">
              <a:extLst>
                <a:ext uri="{FF2B5EF4-FFF2-40B4-BE49-F238E27FC236}">
                  <a16:creationId xmlns:a16="http://schemas.microsoft.com/office/drawing/2014/main" id="{08B8D730-E4BE-98E0-397F-2814C2FD94DC}"/>
                </a:ext>
              </a:extLst>
            </p:cNvPr>
            <p:cNvSpPr/>
            <p:nvPr/>
          </p:nvSpPr>
          <p:spPr>
            <a:xfrm>
              <a:off x="9400730" y="5603011"/>
              <a:ext cx="319405" cy="561975"/>
            </a:xfrm>
            <a:custGeom>
              <a:avLst/>
              <a:gdLst/>
              <a:ahLst/>
              <a:cxnLst/>
              <a:rect l="l" t="t" r="r" b="b"/>
              <a:pathLst>
                <a:path w="319404" h="561975">
                  <a:moveTo>
                    <a:pt x="169913" y="4648"/>
                  </a:moveTo>
                  <a:lnTo>
                    <a:pt x="165239" y="0"/>
                  </a:lnTo>
                  <a:lnTo>
                    <a:pt x="159473" y="0"/>
                  </a:lnTo>
                  <a:lnTo>
                    <a:pt x="153720" y="0"/>
                  </a:lnTo>
                  <a:lnTo>
                    <a:pt x="149047" y="4648"/>
                  </a:lnTo>
                  <a:lnTo>
                    <a:pt x="149047" y="107149"/>
                  </a:lnTo>
                  <a:lnTo>
                    <a:pt x="153720" y="111798"/>
                  </a:lnTo>
                  <a:lnTo>
                    <a:pt x="165239" y="111798"/>
                  </a:lnTo>
                  <a:lnTo>
                    <a:pt x="169913" y="107149"/>
                  </a:lnTo>
                  <a:lnTo>
                    <a:pt x="169913" y="4648"/>
                  </a:lnTo>
                  <a:close/>
                </a:path>
                <a:path w="319404" h="561975">
                  <a:moveTo>
                    <a:pt x="318960" y="297268"/>
                  </a:moveTo>
                  <a:lnTo>
                    <a:pt x="310807" y="247218"/>
                  </a:lnTo>
                  <a:lnTo>
                    <a:pt x="298094" y="222834"/>
                  </a:lnTo>
                  <a:lnTo>
                    <a:pt x="298094" y="297268"/>
                  </a:lnTo>
                  <a:lnTo>
                    <a:pt x="290652" y="341706"/>
                  </a:lnTo>
                  <a:lnTo>
                    <a:pt x="269773" y="380593"/>
                  </a:lnTo>
                  <a:lnTo>
                    <a:pt x="237718" y="410997"/>
                  </a:lnTo>
                  <a:lnTo>
                    <a:pt x="209537" y="424065"/>
                  </a:lnTo>
                  <a:lnTo>
                    <a:pt x="209537" y="479666"/>
                  </a:lnTo>
                  <a:lnTo>
                    <a:pt x="207632" y="479666"/>
                  </a:lnTo>
                  <a:lnTo>
                    <a:pt x="207632" y="477774"/>
                  </a:lnTo>
                  <a:lnTo>
                    <a:pt x="209537" y="479666"/>
                  </a:lnTo>
                  <a:lnTo>
                    <a:pt x="209537" y="424065"/>
                  </a:lnTo>
                  <a:lnTo>
                    <a:pt x="196672" y="430022"/>
                  </a:lnTo>
                  <a:lnTo>
                    <a:pt x="192163" y="431266"/>
                  </a:lnTo>
                  <a:lnTo>
                    <a:pt x="189039" y="435356"/>
                  </a:lnTo>
                  <a:lnTo>
                    <a:pt x="189039" y="475373"/>
                  </a:lnTo>
                  <a:lnTo>
                    <a:pt x="205219" y="475373"/>
                  </a:lnTo>
                  <a:lnTo>
                    <a:pt x="205714" y="475869"/>
                  </a:lnTo>
                  <a:lnTo>
                    <a:pt x="205701" y="530313"/>
                  </a:lnTo>
                  <a:lnTo>
                    <a:pt x="205219" y="530796"/>
                  </a:lnTo>
                  <a:lnTo>
                    <a:pt x="189039" y="530796"/>
                  </a:lnTo>
                  <a:lnTo>
                    <a:pt x="189039" y="541197"/>
                  </a:lnTo>
                  <a:lnTo>
                    <a:pt x="129921" y="541197"/>
                  </a:lnTo>
                  <a:lnTo>
                    <a:pt x="129921" y="530796"/>
                  </a:lnTo>
                  <a:lnTo>
                    <a:pt x="113728" y="530796"/>
                  </a:lnTo>
                  <a:lnTo>
                    <a:pt x="113233" y="530313"/>
                  </a:lnTo>
                  <a:lnTo>
                    <a:pt x="129921" y="530313"/>
                  </a:lnTo>
                  <a:lnTo>
                    <a:pt x="129921" y="530796"/>
                  </a:lnTo>
                  <a:lnTo>
                    <a:pt x="189039" y="530796"/>
                  </a:lnTo>
                  <a:lnTo>
                    <a:pt x="189039" y="530313"/>
                  </a:lnTo>
                  <a:lnTo>
                    <a:pt x="205701" y="530313"/>
                  </a:lnTo>
                  <a:lnTo>
                    <a:pt x="205701" y="475869"/>
                  </a:lnTo>
                  <a:lnTo>
                    <a:pt x="189039" y="475869"/>
                  </a:lnTo>
                  <a:lnTo>
                    <a:pt x="189039" y="496100"/>
                  </a:lnTo>
                  <a:lnTo>
                    <a:pt x="189039" y="510044"/>
                  </a:lnTo>
                  <a:lnTo>
                    <a:pt x="129921" y="510057"/>
                  </a:lnTo>
                  <a:lnTo>
                    <a:pt x="129921" y="496125"/>
                  </a:lnTo>
                  <a:lnTo>
                    <a:pt x="189039" y="496100"/>
                  </a:lnTo>
                  <a:lnTo>
                    <a:pt x="189039" y="475869"/>
                  </a:lnTo>
                  <a:lnTo>
                    <a:pt x="189039" y="475373"/>
                  </a:lnTo>
                  <a:lnTo>
                    <a:pt x="129921" y="475373"/>
                  </a:lnTo>
                  <a:lnTo>
                    <a:pt x="129921" y="475869"/>
                  </a:lnTo>
                  <a:lnTo>
                    <a:pt x="113220" y="475869"/>
                  </a:lnTo>
                  <a:lnTo>
                    <a:pt x="113728" y="475373"/>
                  </a:lnTo>
                  <a:lnTo>
                    <a:pt x="129921" y="475373"/>
                  </a:lnTo>
                  <a:lnTo>
                    <a:pt x="129921" y="435356"/>
                  </a:lnTo>
                  <a:lnTo>
                    <a:pt x="126796" y="431266"/>
                  </a:lnTo>
                  <a:lnTo>
                    <a:pt x="122275" y="430022"/>
                  </a:lnTo>
                  <a:lnTo>
                    <a:pt x="111340" y="424954"/>
                  </a:lnTo>
                  <a:lnTo>
                    <a:pt x="111340" y="526503"/>
                  </a:lnTo>
                  <a:lnTo>
                    <a:pt x="111340" y="528421"/>
                  </a:lnTo>
                  <a:lnTo>
                    <a:pt x="109423" y="526503"/>
                  </a:lnTo>
                  <a:lnTo>
                    <a:pt x="111340" y="526503"/>
                  </a:lnTo>
                  <a:lnTo>
                    <a:pt x="111340" y="424954"/>
                  </a:lnTo>
                  <a:lnTo>
                    <a:pt x="111328" y="477761"/>
                  </a:lnTo>
                  <a:lnTo>
                    <a:pt x="111328" y="479666"/>
                  </a:lnTo>
                  <a:lnTo>
                    <a:pt x="109410" y="479666"/>
                  </a:lnTo>
                  <a:lnTo>
                    <a:pt x="111328" y="477761"/>
                  </a:lnTo>
                  <a:lnTo>
                    <a:pt x="111328" y="424954"/>
                  </a:lnTo>
                  <a:lnTo>
                    <a:pt x="81241" y="410997"/>
                  </a:lnTo>
                  <a:lnTo>
                    <a:pt x="49174" y="380593"/>
                  </a:lnTo>
                  <a:lnTo>
                    <a:pt x="28308" y="341706"/>
                  </a:lnTo>
                  <a:lnTo>
                    <a:pt x="20866" y="297268"/>
                  </a:lnTo>
                  <a:lnTo>
                    <a:pt x="27940" y="253758"/>
                  </a:lnTo>
                  <a:lnTo>
                    <a:pt x="47637" y="215950"/>
                  </a:lnTo>
                  <a:lnTo>
                    <a:pt x="77660" y="186105"/>
                  </a:lnTo>
                  <a:lnTo>
                    <a:pt x="115709" y="166522"/>
                  </a:lnTo>
                  <a:lnTo>
                    <a:pt x="159473" y="159486"/>
                  </a:lnTo>
                  <a:lnTo>
                    <a:pt x="203250" y="166522"/>
                  </a:lnTo>
                  <a:lnTo>
                    <a:pt x="241287" y="186105"/>
                  </a:lnTo>
                  <a:lnTo>
                    <a:pt x="271310" y="215950"/>
                  </a:lnTo>
                  <a:lnTo>
                    <a:pt x="291020" y="253758"/>
                  </a:lnTo>
                  <a:lnTo>
                    <a:pt x="298094" y="297268"/>
                  </a:lnTo>
                  <a:lnTo>
                    <a:pt x="298094" y="222834"/>
                  </a:lnTo>
                  <a:lnTo>
                    <a:pt x="288137" y="203720"/>
                  </a:lnTo>
                  <a:lnTo>
                    <a:pt x="253606" y="169379"/>
                  </a:lnTo>
                  <a:lnTo>
                    <a:pt x="234378" y="159486"/>
                  </a:lnTo>
                  <a:lnTo>
                    <a:pt x="209829" y="146850"/>
                  </a:lnTo>
                  <a:lnTo>
                    <a:pt x="159473" y="138760"/>
                  </a:lnTo>
                  <a:lnTo>
                    <a:pt x="109131" y="146850"/>
                  </a:lnTo>
                  <a:lnTo>
                    <a:pt x="65354" y="169379"/>
                  </a:lnTo>
                  <a:lnTo>
                    <a:pt x="30810" y="203720"/>
                  </a:lnTo>
                  <a:lnTo>
                    <a:pt x="8140" y="247218"/>
                  </a:lnTo>
                  <a:lnTo>
                    <a:pt x="0" y="297268"/>
                  </a:lnTo>
                  <a:lnTo>
                    <a:pt x="7962" y="346570"/>
                  </a:lnTo>
                  <a:lnTo>
                    <a:pt x="30302" y="390067"/>
                  </a:lnTo>
                  <a:lnTo>
                    <a:pt x="64770" y="424764"/>
                  </a:lnTo>
                  <a:lnTo>
                    <a:pt x="109067" y="447687"/>
                  </a:lnTo>
                  <a:lnTo>
                    <a:pt x="109067" y="479666"/>
                  </a:lnTo>
                  <a:lnTo>
                    <a:pt x="109067" y="480009"/>
                  </a:lnTo>
                  <a:lnTo>
                    <a:pt x="109067" y="491058"/>
                  </a:lnTo>
                  <a:lnTo>
                    <a:pt x="111201" y="491058"/>
                  </a:lnTo>
                  <a:lnTo>
                    <a:pt x="111201" y="493598"/>
                  </a:lnTo>
                  <a:lnTo>
                    <a:pt x="109067" y="491464"/>
                  </a:lnTo>
                  <a:lnTo>
                    <a:pt x="109067" y="514705"/>
                  </a:lnTo>
                  <a:lnTo>
                    <a:pt x="111201" y="512584"/>
                  </a:lnTo>
                  <a:lnTo>
                    <a:pt x="111201" y="515112"/>
                  </a:lnTo>
                  <a:lnTo>
                    <a:pt x="109067" y="515112"/>
                  </a:lnTo>
                  <a:lnTo>
                    <a:pt x="109067" y="526148"/>
                  </a:lnTo>
                  <a:lnTo>
                    <a:pt x="109067" y="526503"/>
                  </a:lnTo>
                  <a:lnTo>
                    <a:pt x="109067" y="557288"/>
                  </a:lnTo>
                  <a:lnTo>
                    <a:pt x="113728" y="561936"/>
                  </a:lnTo>
                  <a:lnTo>
                    <a:pt x="205219" y="561936"/>
                  </a:lnTo>
                  <a:lnTo>
                    <a:pt x="209892" y="557288"/>
                  </a:lnTo>
                  <a:lnTo>
                    <a:pt x="209892" y="541197"/>
                  </a:lnTo>
                  <a:lnTo>
                    <a:pt x="209892" y="526503"/>
                  </a:lnTo>
                  <a:lnTo>
                    <a:pt x="209892" y="526148"/>
                  </a:lnTo>
                  <a:lnTo>
                    <a:pt x="209892" y="515112"/>
                  </a:lnTo>
                  <a:lnTo>
                    <a:pt x="209524" y="515112"/>
                  </a:lnTo>
                  <a:lnTo>
                    <a:pt x="209524" y="526503"/>
                  </a:lnTo>
                  <a:lnTo>
                    <a:pt x="207619" y="528408"/>
                  </a:lnTo>
                  <a:lnTo>
                    <a:pt x="207619" y="526503"/>
                  </a:lnTo>
                  <a:lnTo>
                    <a:pt x="209524" y="526503"/>
                  </a:lnTo>
                  <a:lnTo>
                    <a:pt x="209524" y="515112"/>
                  </a:lnTo>
                  <a:lnTo>
                    <a:pt x="207759" y="515112"/>
                  </a:lnTo>
                  <a:lnTo>
                    <a:pt x="207759" y="512584"/>
                  </a:lnTo>
                  <a:lnTo>
                    <a:pt x="209892" y="514705"/>
                  </a:lnTo>
                  <a:lnTo>
                    <a:pt x="209892" y="491464"/>
                  </a:lnTo>
                  <a:lnTo>
                    <a:pt x="207759" y="493598"/>
                  </a:lnTo>
                  <a:lnTo>
                    <a:pt x="207759" y="491058"/>
                  </a:lnTo>
                  <a:lnTo>
                    <a:pt x="209892" y="491058"/>
                  </a:lnTo>
                  <a:lnTo>
                    <a:pt x="209892" y="480009"/>
                  </a:lnTo>
                  <a:lnTo>
                    <a:pt x="209892" y="479666"/>
                  </a:lnTo>
                  <a:lnTo>
                    <a:pt x="209892" y="447687"/>
                  </a:lnTo>
                  <a:lnTo>
                    <a:pt x="254190" y="424764"/>
                  </a:lnTo>
                  <a:lnTo>
                    <a:pt x="288645" y="390067"/>
                  </a:lnTo>
                  <a:lnTo>
                    <a:pt x="310997" y="346570"/>
                  </a:lnTo>
                  <a:lnTo>
                    <a:pt x="318960" y="297268"/>
                  </a:lnTo>
                  <a:close/>
                </a:path>
              </a:pathLst>
            </a:custGeom>
            <a:solidFill>
              <a:srgbClr val="4B37F1"/>
            </a:solidFill>
          </p:spPr>
          <p:txBody>
            <a:bodyPr wrap="square" lIns="0" tIns="0" rIns="0" bIns="0" rtlCol="0"/>
            <a:lstStyle/>
            <a:p>
              <a:endParaRPr/>
            </a:p>
          </p:txBody>
        </p:sp>
        <p:pic>
          <p:nvPicPr>
            <p:cNvPr id="35" name="object 31">
              <a:extLst>
                <a:ext uri="{FF2B5EF4-FFF2-40B4-BE49-F238E27FC236}">
                  <a16:creationId xmlns:a16="http://schemas.microsoft.com/office/drawing/2014/main" id="{FFF3FA00-1B56-1CB6-EC3D-22040E90A77A}"/>
                </a:ext>
              </a:extLst>
            </p:cNvPr>
            <p:cNvPicPr/>
            <p:nvPr/>
          </p:nvPicPr>
          <p:blipFill>
            <a:blip r:embed="rId3" cstate="print"/>
            <a:stretch>
              <a:fillRect/>
            </a:stretch>
          </p:blipFill>
          <p:spPr>
            <a:xfrm>
              <a:off x="9696161" y="5692244"/>
              <a:ext cx="87675" cy="85116"/>
            </a:xfrm>
            <a:prstGeom prst="rect">
              <a:avLst/>
            </a:prstGeom>
          </p:spPr>
        </p:pic>
        <p:pic>
          <p:nvPicPr>
            <p:cNvPr id="36" name="object 32">
              <a:extLst>
                <a:ext uri="{FF2B5EF4-FFF2-40B4-BE49-F238E27FC236}">
                  <a16:creationId xmlns:a16="http://schemas.microsoft.com/office/drawing/2014/main" id="{AAB043D6-3A41-5F0E-37D1-4EAC20CF4D37}"/>
                </a:ext>
              </a:extLst>
            </p:cNvPr>
            <p:cNvPicPr/>
            <p:nvPr/>
          </p:nvPicPr>
          <p:blipFill>
            <a:blip r:embed="rId4" cstate="print"/>
            <a:stretch>
              <a:fillRect/>
            </a:stretch>
          </p:blipFill>
          <p:spPr>
            <a:xfrm>
              <a:off x="9338171" y="5694816"/>
              <a:ext cx="87670" cy="85116"/>
            </a:xfrm>
            <a:prstGeom prst="rect">
              <a:avLst/>
            </a:prstGeom>
          </p:spPr>
        </p:pic>
        <p:sp>
          <p:nvSpPr>
            <p:cNvPr id="37" name="object 33">
              <a:extLst>
                <a:ext uri="{FF2B5EF4-FFF2-40B4-BE49-F238E27FC236}">
                  <a16:creationId xmlns:a16="http://schemas.microsoft.com/office/drawing/2014/main" id="{9D369140-BBCF-372E-6066-86E7C0B2216B}"/>
                </a:ext>
              </a:extLst>
            </p:cNvPr>
            <p:cNvSpPr/>
            <p:nvPr/>
          </p:nvSpPr>
          <p:spPr>
            <a:xfrm>
              <a:off x="9259481" y="5898756"/>
              <a:ext cx="608965" cy="27940"/>
            </a:xfrm>
            <a:custGeom>
              <a:avLst/>
              <a:gdLst/>
              <a:ahLst/>
              <a:cxnLst/>
              <a:rect l="l" t="t" r="r" b="b"/>
              <a:pathLst>
                <a:path w="608965" h="27939">
                  <a:moveTo>
                    <a:pt x="112471" y="11531"/>
                  </a:moveTo>
                  <a:lnTo>
                    <a:pt x="107797" y="6883"/>
                  </a:lnTo>
                  <a:lnTo>
                    <a:pt x="102031" y="6883"/>
                  </a:lnTo>
                  <a:lnTo>
                    <a:pt x="4673" y="6883"/>
                  </a:lnTo>
                  <a:lnTo>
                    <a:pt x="0" y="11531"/>
                  </a:lnTo>
                  <a:lnTo>
                    <a:pt x="0" y="22974"/>
                  </a:lnTo>
                  <a:lnTo>
                    <a:pt x="4673" y="27609"/>
                  </a:lnTo>
                  <a:lnTo>
                    <a:pt x="107797" y="27609"/>
                  </a:lnTo>
                  <a:lnTo>
                    <a:pt x="112471" y="22974"/>
                  </a:lnTo>
                  <a:lnTo>
                    <a:pt x="112471" y="11531"/>
                  </a:lnTo>
                  <a:close/>
                </a:path>
                <a:path w="608965" h="27939">
                  <a:moveTo>
                    <a:pt x="608901" y="4648"/>
                  </a:moveTo>
                  <a:lnTo>
                    <a:pt x="604227" y="0"/>
                  </a:lnTo>
                  <a:lnTo>
                    <a:pt x="598474" y="0"/>
                  </a:lnTo>
                  <a:lnTo>
                    <a:pt x="501103" y="0"/>
                  </a:lnTo>
                  <a:lnTo>
                    <a:pt x="496443" y="4648"/>
                  </a:lnTo>
                  <a:lnTo>
                    <a:pt x="496443" y="16090"/>
                  </a:lnTo>
                  <a:lnTo>
                    <a:pt x="501103" y="20739"/>
                  </a:lnTo>
                  <a:lnTo>
                    <a:pt x="604227" y="20739"/>
                  </a:lnTo>
                  <a:lnTo>
                    <a:pt x="608901" y="16090"/>
                  </a:lnTo>
                  <a:lnTo>
                    <a:pt x="608901" y="4648"/>
                  </a:lnTo>
                  <a:close/>
                </a:path>
              </a:pathLst>
            </a:custGeom>
            <a:solidFill>
              <a:srgbClr val="4B37F1"/>
            </a:solidFill>
          </p:spPr>
          <p:txBody>
            <a:bodyPr wrap="square" lIns="0" tIns="0" rIns="0" bIns="0" rtlCol="0"/>
            <a:lstStyle/>
            <a:p>
              <a:endParaRPr/>
            </a:p>
          </p:txBody>
        </p:sp>
      </p:grpSp>
      <p:grpSp>
        <p:nvGrpSpPr>
          <p:cNvPr id="38" name="object 11">
            <a:extLst>
              <a:ext uri="{FF2B5EF4-FFF2-40B4-BE49-F238E27FC236}">
                <a16:creationId xmlns:a16="http://schemas.microsoft.com/office/drawing/2014/main" id="{F1F4309D-1FF8-C870-D30E-8A676BB8C327}"/>
              </a:ext>
            </a:extLst>
          </p:cNvPr>
          <p:cNvGrpSpPr/>
          <p:nvPr/>
        </p:nvGrpSpPr>
        <p:grpSpPr>
          <a:xfrm>
            <a:off x="9458325" y="5457688"/>
            <a:ext cx="7800975" cy="2543175"/>
            <a:chOff x="9458040" y="3873840"/>
            <a:chExt cx="7800975" cy="2543175"/>
          </a:xfrm>
        </p:grpSpPr>
        <p:sp>
          <p:nvSpPr>
            <p:cNvPr id="39" name="object 12">
              <a:extLst>
                <a:ext uri="{FF2B5EF4-FFF2-40B4-BE49-F238E27FC236}">
                  <a16:creationId xmlns:a16="http://schemas.microsoft.com/office/drawing/2014/main" id="{A4D63DD6-39B1-E44A-8811-10B1C115CC57}"/>
                </a:ext>
              </a:extLst>
            </p:cNvPr>
            <p:cNvSpPr/>
            <p:nvPr/>
          </p:nvSpPr>
          <p:spPr>
            <a:xfrm>
              <a:off x="9458040" y="3873845"/>
              <a:ext cx="7800975" cy="2543175"/>
            </a:xfrm>
            <a:custGeom>
              <a:avLst/>
              <a:gdLst/>
              <a:ahLst/>
              <a:cxnLst/>
              <a:rect l="l" t="t" r="r" b="b"/>
              <a:pathLst>
                <a:path w="7800975" h="2543175">
                  <a:moveTo>
                    <a:pt x="7433058" y="2543153"/>
                  </a:moveTo>
                  <a:lnTo>
                    <a:pt x="367915" y="2543153"/>
                  </a:lnTo>
                  <a:lnTo>
                    <a:pt x="321856" y="2540275"/>
                  </a:lnTo>
                  <a:lnTo>
                    <a:pt x="277479" y="2531871"/>
                  </a:lnTo>
                  <a:lnTo>
                    <a:pt x="235131" y="2518293"/>
                  </a:lnTo>
                  <a:lnTo>
                    <a:pt x="195162" y="2499888"/>
                  </a:lnTo>
                  <a:lnTo>
                    <a:pt x="157920" y="2477006"/>
                  </a:lnTo>
                  <a:lnTo>
                    <a:pt x="123755" y="2449996"/>
                  </a:lnTo>
                  <a:lnTo>
                    <a:pt x="93013" y="2419207"/>
                  </a:lnTo>
                  <a:lnTo>
                    <a:pt x="66045" y="2384989"/>
                  </a:lnTo>
                  <a:lnTo>
                    <a:pt x="43198" y="2347690"/>
                  </a:lnTo>
                  <a:lnTo>
                    <a:pt x="24822" y="2307659"/>
                  </a:lnTo>
                  <a:lnTo>
                    <a:pt x="11264" y="2265246"/>
                  </a:lnTo>
                  <a:lnTo>
                    <a:pt x="2874" y="2220800"/>
                  </a:lnTo>
                  <a:lnTo>
                    <a:pt x="0" y="2174670"/>
                  </a:lnTo>
                  <a:lnTo>
                    <a:pt x="0" y="368483"/>
                  </a:lnTo>
                  <a:lnTo>
                    <a:pt x="2874" y="322353"/>
                  </a:lnTo>
                  <a:lnTo>
                    <a:pt x="11264" y="277907"/>
                  </a:lnTo>
                  <a:lnTo>
                    <a:pt x="24822" y="235494"/>
                  </a:lnTo>
                  <a:lnTo>
                    <a:pt x="43198" y="195463"/>
                  </a:lnTo>
                  <a:lnTo>
                    <a:pt x="66045" y="158164"/>
                  </a:lnTo>
                  <a:lnTo>
                    <a:pt x="93013" y="123945"/>
                  </a:lnTo>
                  <a:lnTo>
                    <a:pt x="123755" y="93157"/>
                  </a:lnTo>
                  <a:lnTo>
                    <a:pt x="157920" y="66147"/>
                  </a:lnTo>
                  <a:lnTo>
                    <a:pt x="195162" y="43265"/>
                  </a:lnTo>
                  <a:lnTo>
                    <a:pt x="235131" y="24860"/>
                  </a:lnTo>
                  <a:lnTo>
                    <a:pt x="277479" y="11281"/>
                  </a:lnTo>
                  <a:lnTo>
                    <a:pt x="321856" y="2878"/>
                  </a:lnTo>
                  <a:lnTo>
                    <a:pt x="367915" y="0"/>
                  </a:lnTo>
                  <a:lnTo>
                    <a:pt x="7433058" y="0"/>
                  </a:lnTo>
                  <a:lnTo>
                    <a:pt x="7479117" y="2878"/>
                  </a:lnTo>
                  <a:lnTo>
                    <a:pt x="7523495" y="11281"/>
                  </a:lnTo>
                  <a:lnTo>
                    <a:pt x="7565842" y="24860"/>
                  </a:lnTo>
                  <a:lnTo>
                    <a:pt x="7605811" y="43265"/>
                  </a:lnTo>
                  <a:lnTo>
                    <a:pt x="7643053" y="66147"/>
                  </a:lnTo>
                  <a:lnTo>
                    <a:pt x="7677219" y="93157"/>
                  </a:lnTo>
                  <a:lnTo>
                    <a:pt x="7707960" y="123945"/>
                  </a:lnTo>
                  <a:lnTo>
                    <a:pt x="7734929" y="158164"/>
                  </a:lnTo>
                  <a:lnTo>
                    <a:pt x="7757775" y="195463"/>
                  </a:lnTo>
                  <a:lnTo>
                    <a:pt x="7776152" y="235494"/>
                  </a:lnTo>
                  <a:lnTo>
                    <a:pt x="7789710" y="277907"/>
                  </a:lnTo>
                  <a:lnTo>
                    <a:pt x="7798100" y="322353"/>
                  </a:lnTo>
                  <a:lnTo>
                    <a:pt x="7800974" y="368483"/>
                  </a:lnTo>
                  <a:lnTo>
                    <a:pt x="7800974" y="2174670"/>
                  </a:lnTo>
                  <a:lnTo>
                    <a:pt x="7798100" y="2220800"/>
                  </a:lnTo>
                  <a:lnTo>
                    <a:pt x="7789710" y="2265246"/>
                  </a:lnTo>
                  <a:lnTo>
                    <a:pt x="7776152" y="2307659"/>
                  </a:lnTo>
                  <a:lnTo>
                    <a:pt x="7757775" y="2347690"/>
                  </a:lnTo>
                  <a:lnTo>
                    <a:pt x="7734929" y="2384989"/>
                  </a:lnTo>
                  <a:lnTo>
                    <a:pt x="7707960" y="2419207"/>
                  </a:lnTo>
                  <a:lnTo>
                    <a:pt x="7677219" y="2449996"/>
                  </a:lnTo>
                  <a:lnTo>
                    <a:pt x="7643053" y="2477006"/>
                  </a:lnTo>
                  <a:lnTo>
                    <a:pt x="7605811" y="2499888"/>
                  </a:lnTo>
                  <a:lnTo>
                    <a:pt x="7565842" y="2518293"/>
                  </a:lnTo>
                  <a:lnTo>
                    <a:pt x="7523495" y="2531871"/>
                  </a:lnTo>
                  <a:lnTo>
                    <a:pt x="7479117" y="2540275"/>
                  </a:lnTo>
                  <a:lnTo>
                    <a:pt x="7433058" y="2543153"/>
                  </a:lnTo>
                  <a:close/>
                </a:path>
              </a:pathLst>
            </a:custGeom>
            <a:solidFill>
              <a:srgbClr val="FFFFFF"/>
            </a:solidFill>
          </p:spPr>
          <p:txBody>
            <a:bodyPr wrap="square" lIns="0" tIns="0" rIns="0" bIns="0" rtlCol="0"/>
            <a:lstStyle/>
            <a:p>
              <a:endParaRPr/>
            </a:p>
          </p:txBody>
        </p:sp>
        <p:sp>
          <p:nvSpPr>
            <p:cNvPr id="40" name="object 13">
              <a:extLst>
                <a:ext uri="{FF2B5EF4-FFF2-40B4-BE49-F238E27FC236}">
                  <a16:creationId xmlns:a16="http://schemas.microsoft.com/office/drawing/2014/main" id="{90CD0F60-8DC8-0B0E-2624-CE84BE86DA32}"/>
                </a:ext>
              </a:extLst>
            </p:cNvPr>
            <p:cNvSpPr/>
            <p:nvPr/>
          </p:nvSpPr>
          <p:spPr>
            <a:xfrm>
              <a:off x="9458040" y="3873840"/>
              <a:ext cx="3419475" cy="2543175"/>
            </a:xfrm>
            <a:custGeom>
              <a:avLst/>
              <a:gdLst/>
              <a:ahLst/>
              <a:cxnLst/>
              <a:rect l="l" t="t" r="r" b="b"/>
              <a:pathLst>
                <a:path w="3419475" h="2543175">
                  <a:moveTo>
                    <a:pt x="3051662" y="2543164"/>
                  </a:moveTo>
                  <a:lnTo>
                    <a:pt x="367812" y="2543164"/>
                  </a:lnTo>
                  <a:lnTo>
                    <a:pt x="321766" y="2540285"/>
                  </a:lnTo>
                  <a:lnTo>
                    <a:pt x="277400" y="2531882"/>
                  </a:lnTo>
                  <a:lnTo>
                    <a:pt x="235065" y="2518303"/>
                  </a:lnTo>
                  <a:lnTo>
                    <a:pt x="195107" y="2499899"/>
                  </a:lnTo>
                  <a:lnTo>
                    <a:pt x="157876" y="2477016"/>
                  </a:lnTo>
                  <a:lnTo>
                    <a:pt x="123720" y="2450006"/>
                  </a:lnTo>
                  <a:lnTo>
                    <a:pt x="92987" y="2419217"/>
                  </a:lnTo>
                  <a:lnTo>
                    <a:pt x="66026" y="2384999"/>
                  </a:lnTo>
                  <a:lnTo>
                    <a:pt x="43186" y="2347699"/>
                  </a:lnTo>
                  <a:lnTo>
                    <a:pt x="24815" y="2307669"/>
                  </a:lnTo>
                  <a:lnTo>
                    <a:pt x="11261" y="2265256"/>
                  </a:lnTo>
                  <a:lnTo>
                    <a:pt x="2873" y="2220809"/>
                  </a:lnTo>
                  <a:lnTo>
                    <a:pt x="0" y="2174679"/>
                  </a:lnTo>
                  <a:lnTo>
                    <a:pt x="0" y="368484"/>
                  </a:lnTo>
                  <a:lnTo>
                    <a:pt x="2873" y="322354"/>
                  </a:lnTo>
                  <a:lnTo>
                    <a:pt x="11261" y="277908"/>
                  </a:lnTo>
                  <a:lnTo>
                    <a:pt x="24815" y="235495"/>
                  </a:lnTo>
                  <a:lnTo>
                    <a:pt x="43186" y="195464"/>
                  </a:lnTo>
                  <a:lnTo>
                    <a:pt x="66026" y="158165"/>
                  </a:lnTo>
                  <a:lnTo>
                    <a:pt x="92987" y="123946"/>
                  </a:lnTo>
                  <a:lnTo>
                    <a:pt x="123720" y="93157"/>
                  </a:lnTo>
                  <a:lnTo>
                    <a:pt x="157876" y="66147"/>
                  </a:lnTo>
                  <a:lnTo>
                    <a:pt x="195107" y="43265"/>
                  </a:lnTo>
                  <a:lnTo>
                    <a:pt x="235065" y="24860"/>
                  </a:lnTo>
                  <a:lnTo>
                    <a:pt x="277400" y="11281"/>
                  </a:lnTo>
                  <a:lnTo>
                    <a:pt x="321766" y="2878"/>
                  </a:lnTo>
                  <a:lnTo>
                    <a:pt x="367812" y="0"/>
                  </a:lnTo>
                  <a:lnTo>
                    <a:pt x="3051662" y="0"/>
                  </a:lnTo>
                  <a:lnTo>
                    <a:pt x="3097708" y="2878"/>
                  </a:lnTo>
                  <a:lnTo>
                    <a:pt x="3142074" y="11281"/>
                  </a:lnTo>
                  <a:lnTo>
                    <a:pt x="3184409" y="24860"/>
                  </a:lnTo>
                  <a:lnTo>
                    <a:pt x="3224367" y="43265"/>
                  </a:lnTo>
                  <a:lnTo>
                    <a:pt x="3261598" y="66147"/>
                  </a:lnTo>
                  <a:lnTo>
                    <a:pt x="3295754" y="93157"/>
                  </a:lnTo>
                  <a:lnTo>
                    <a:pt x="3326487" y="123946"/>
                  </a:lnTo>
                  <a:lnTo>
                    <a:pt x="3353448" y="158165"/>
                  </a:lnTo>
                  <a:lnTo>
                    <a:pt x="3376288" y="195464"/>
                  </a:lnTo>
                  <a:lnTo>
                    <a:pt x="3394659" y="235495"/>
                  </a:lnTo>
                  <a:lnTo>
                    <a:pt x="3408213" y="277908"/>
                  </a:lnTo>
                  <a:lnTo>
                    <a:pt x="3416601" y="322354"/>
                  </a:lnTo>
                  <a:lnTo>
                    <a:pt x="3419474" y="368484"/>
                  </a:lnTo>
                  <a:lnTo>
                    <a:pt x="3419474" y="2174679"/>
                  </a:lnTo>
                  <a:lnTo>
                    <a:pt x="3416601" y="2220809"/>
                  </a:lnTo>
                  <a:lnTo>
                    <a:pt x="3408213" y="2265256"/>
                  </a:lnTo>
                  <a:lnTo>
                    <a:pt x="3394659" y="2307669"/>
                  </a:lnTo>
                  <a:lnTo>
                    <a:pt x="3376288" y="2347699"/>
                  </a:lnTo>
                  <a:lnTo>
                    <a:pt x="3353448" y="2384999"/>
                  </a:lnTo>
                  <a:lnTo>
                    <a:pt x="3326487" y="2419217"/>
                  </a:lnTo>
                  <a:lnTo>
                    <a:pt x="3295754" y="2450006"/>
                  </a:lnTo>
                  <a:lnTo>
                    <a:pt x="3261598" y="2477016"/>
                  </a:lnTo>
                  <a:lnTo>
                    <a:pt x="3224367" y="2499899"/>
                  </a:lnTo>
                  <a:lnTo>
                    <a:pt x="3184409" y="2518303"/>
                  </a:lnTo>
                  <a:lnTo>
                    <a:pt x="3142074" y="2531882"/>
                  </a:lnTo>
                  <a:lnTo>
                    <a:pt x="3097708" y="2540285"/>
                  </a:lnTo>
                  <a:lnTo>
                    <a:pt x="3051662" y="2543164"/>
                  </a:lnTo>
                  <a:close/>
                </a:path>
              </a:pathLst>
            </a:custGeom>
            <a:solidFill>
              <a:srgbClr val="28059D"/>
            </a:solidFill>
          </p:spPr>
          <p:txBody>
            <a:bodyPr wrap="square" lIns="0" tIns="0" rIns="0" bIns="0" rtlCol="0"/>
            <a:lstStyle/>
            <a:p>
              <a:endParaRPr/>
            </a:p>
          </p:txBody>
        </p:sp>
      </p:grpSp>
      <p:sp>
        <p:nvSpPr>
          <p:cNvPr id="41" name="object 16">
            <a:extLst>
              <a:ext uri="{FF2B5EF4-FFF2-40B4-BE49-F238E27FC236}">
                <a16:creationId xmlns:a16="http://schemas.microsoft.com/office/drawing/2014/main" id="{30095EDF-2319-3763-CC61-12DB2759AA80}"/>
              </a:ext>
            </a:extLst>
          </p:cNvPr>
          <p:cNvSpPr txBox="1"/>
          <p:nvPr/>
        </p:nvSpPr>
        <p:spPr>
          <a:xfrm>
            <a:off x="13506165" y="6413158"/>
            <a:ext cx="3419475" cy="628377"/>
          </a:xfrm>
          <a:prstGeom prst="rect">
            <a:avLst/>
          </a:prstGeom>
        </p:spPr>
        <p:txBody>
          <a:bodyPr vert="horz" wrap="square" lIns="0" tIns="12700" rIns="0" bIns="0" rtlCol="0">
            <a:spAutoFit/>
          </a:bodyPr>
          <a:lstStyle/>
          <a:p>
            <a:pPr algn="l"/>
            <a:r>
              <a:rPr lang="es-ES" sz="2000" dirty="0">
                <a:solidFill>
                  <a:schemeClr val="tx2"/>
                </a:solidFill>
                <a:latin typeface="Verdana" pitchFamily="34" charset="0"/>
                <a:ea typeface="Verdana" pitchFamily="34" charset="0"/>
                <a:cs typeface="Verdana" pitchFamily="34" charset="0"/>
              </a:rPr>
              <a:t>Importe máximo de la subvención 15.000 €</a:t>
            </a:r>
            <a:r>
              <a:rPr lang="es-ES" sz="2000" baseline="0" dirty="0">
                <a:solidFill>
                  <a:schemeClr val="tx2"/>
                </a:solidFill>
                <a:latin typeface="Verdana" pitchFamily="34" charset="0"/>
                <a:ea typeface="Verdana" pitchFamily="34" charset="0"/>
                <a:cs typeface="Verdana" pitchFamily="34" charset="0"/>
              </a:rPr>
              <a:t>. </a:t>
            </a:r>
          </a:p>
        </p:txBody>
      </p:sp>
      <p:sp>
        <p:nvSpPr>
          <p:cNvPr id="42" name="object 17">
            <a:extLst>
              <a:ext uri="{FF2B5EF4-FFF2-40B4-BE49-F238E27FC236}">
                <a16:creationId xmlns:a16="http://schemas.microsoft.com/office/drawing/2014/main" id="{3CE56446-2C8E-52DF-DFB7-999AA7D785AA}"/>
              </a:ext>
            </a:extLst>
          </p:cNvPr>
          <p:cNvSpPr txBox="1"/>
          <p:nvPr/>
        </p:nvSpPr>
        <p:spPr>
          <a:xfrm>
            <a:off x="9604709" y="5700143"/>
            <a:ext cx="3044776" cy="1426031"/>
          </a:xfrm>
          <a:prstGeom prst="rect">
            <a:avLst/>
          </a:prstGeom>
        </p:spPr>
        <p:txBody>
          <a:bodyPr vert="horz" wrap="square" lIns="0" tIns="589280" rIns="0" bIns="0" rtlCol="0">
            <a:spAutoFit/>
          </a:bodyPr>
          <a:lstStyle/>
          <a:p>
            <a:pPr algn="ctr">
              <a:lnSpc>
                <a:spcPct val="100000"/>
              </a:lnSpc>
              <a:spcBef>
                <a:spcPts val="4640"/>
              </a:spcBef>
            </a:pPr>
            <a:r>
              <a:rPr lang="es-ES" sz="5400" b="1" spc="-434" dirty="0">
                <a:solidFill>
                  <a:srgbClr val="FFFFFF"/>
                </a:solidFill>
                <a:latin typeface="Tahoma"/>
                <a:cs typeface="Tahoma"/>
              </a:rPr>
              <a:t>15.000</a:t>
            </a:r>
            <a:r>
              <a:rPr sz="5400" b="1" spc="-400" dirty="0">
                <a:solidFill>
                  <a:srgbClr val="FFFFFF"/>
                </a:solidFill>
                <a:latin typeface="Tahoma"/>
                <a:cs typeface="Tahoma"/>
              </a:rPr>
              <a:t> </a:t>
            </a:r>
            <a:r>
              <a:rPr sz="5400" b="1" spc="-280" dirty="0">
                <a:solidFill>
                  <a:srgbClr val="FFFFFF"/>
                </a:solidFill>
                <a:latin typeface="Tahoma"/>
                <a:cs typeface="Tahoma"/>
              </a:rPr>
              <a:t>€</a:t>
            </a:r>
            <a:endParaRPr sz="5400" dirty="0">
              <a:latin typeface="Tahoma"/>
              <a:cs typeface="Tahoma"/>
            </a:endParaRPr>
          </a:p>
        </p:txBody>
      </p:sp>
    </p:spTree>
    <p:extLst>
      <p:ext uri="{BB962C8B-B14F-4D97-AF65-F5344CB8AC3E}">
        <p14:creationId xmlns:p14="http://schemas.microsoft.com/office/powerpoint/2010/main" val="141462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27683" y="1027699"/>
            <a:ext cx="7917815" cy="3201401"/>
          </a:xfrm>
          <a:custGeom>
            <a:avLst/>
            <a:gdLst/>
            <a:ahLst/>
            <a:cxnLst/>
            <a:rect l="l" t="t" r="r" b="b"/>
            <a:pathLst>
              <a:path w="7917815" h="5631815">
                <a:moveTo>
                  <a:pt x="7848289" y="5631281"/>
                </a:moveTo>
                <a:lnTo>
                  <a:pt x="69018" y="5631281"/>
                </a:lnTo>
                <a:lnTo>
                  <a:pt x="42282" y="5625819"/>
                </a:lnTo>
                <a:lnTo>
                  <a:pt x="20329" y="5610967"/>
                </a:lnTo>
                <a:lnTo>
                  <a:pt x="5466" y="5589030"/>
                </a:lnTo>
                <a:lnTo>
                  <a:pt x="0" y="5562314"/>
                </a:lnTo>
                <a:lnTo>
                  <a:pt x="0" y="68967"/>
                </a:lnTo>
                <a:lnTo>
                  <a:pt x="5466" y="42251"/>
                </a:lnTo>
                <a:lnTo>
                  <a:pt x="20329" y="20314"/>
                </a:lnTo>
                <a:lnTo>
                  <a:pt x="42282" y="5462"/>
                </a:lnTo>
                <a:lnTo>
                  <a:pt x="69018" y="0"/>
                </a:lnTo>
                <a:lnTo>
                  <a:pt x="7848289" y="0"/>
                </a:lnTo>
                <a:lnTo>
                  <a:pt x="7875025" y="5462"/>
                </a:lnTo>
                <a:lnTo>
                  <a:pt x="7889471" y="15235"/>
                </a:lnTo>
                <a:lnTo>
                  <a:pt x="69018" y="15235"/>
                </a:lnTo>
                <a:lnTo>
                  <a:pt x="48223" y="19503"/>
                </a:lnTo>
                <a:lnTo>
                  <a:pt x="31116" y="31093"/>
                </a:lnTo>
                <a:lnTo>
                  <a:pt x="19517" y="48188"/>
                </a:lnTo>
                <a:lnTo>
                  <a:pt x="15247" y="68967"/>
                </a:lnTo>
                <a:lnTo>
                  <a:pt x="15247" y="5562314"/>
                </a:lnTo>
                <a:lnTo>
                  <a:pt x="19517" y="5583093"/>
                </a:lnTo>
                <a:lnTo>
                  <a:pt x="31116" y="5600187"/>
                </a:lnTo>
                <a:lnTo>
                  <a:pt x="48223" y="5611778"/>
                </a:lnTo>
                <a:lnTo>
                  <a:pt x="69018" y="5616045"/>
                </a:lnTo>
                <a:lnTo>
                  <a:pt x="7889471" y="5616045"/>
                </a:lnTo>
                <a:lnTo>
                  <a:pt x="7875025" y="5625819"/>
                </a:lnTo>
                <a:lnTo>
                  <a:pt x="7848289" y="5631281"/>
                </a:lnTo>
                <a:close/>
              </a:path>
              <a:path w="7917815" h="5631815">
                <a:moveTo>
                  <a:pt x="7889471" y="5616045"/>
                </a:moveTo>
                <a:lnTo>
                  <a:pt x="7848289" y="5616045"/>
                </a:lnTo>
                <a:lnTo>
                  <a:pt x="7869084" y="5611778"/>
                </a:lnTo>
                <a:lnTo>
                  <a:pt x="7886191" y="5600187"/>
                </a:lnTo>
                <a:lnTo>
                  <a:pt x="7897789" y="5583093"/>
                </a:lnTo>
                <a:lnTo>
                  <a:pt x="7902060" y="5562314"/>
                </a:lnTo>
                <a:lnTo>
                  <a:pt x="7902060" y="68967"/>
                </a:lnTo>
                <a:lnTo>
                  <a:pt x="7897789" y="48188"/>
                </a:lnTo>
                <a:lnTo>
                  <a:pt x="7886191" y="31093"/>
                </a:lnTo>
                <a:lnTo>
                  <a:pt x="7869084" y="19503"/>
                </a:lnTo>
                <a:lnTo>
                  <a:pt x="7848289" y="15235"/>
                </a:lnTo>
                <a:lnTo>
                  <a:pt x="7889471" y="15235"/>
                </a:lnTo>
                <a:lnTo>
                  <a:pt x="7896978" y="20314"/>
                </a:lnTo>
                <a:lnTo>
                  <a:pt x="7911841" y="42251"/>
                </a:lnTo>
                <a:lnTo>
                  <a:pt x="7917307" y="68967"/>
                </a:lnTo>
                <a:lnTo>
                  <a:pt x="7917307" y="5562314"/>
                </a:lnTo>
                <a:lnTo>
                  <a:pt x="7911841" y="5589030"/>
                </a:lnTo>
                <a:lnTo>
                  <a:pt x="7896978" y="5610967"/>
                </a:lnTo>
                <a:lnTo>
                  <a:pt x="7889471" y="5616045"/>
                </a:lnTo>
                <a:close/>
              </a:path>
            </a:pathLst>
          </a:custGeom>
          <a:solidFill>
            <a:srgbClr val="28059D"/>
          </a:solidFill>
        </p:spPr>
        <p:txBody>
          <a:bodyPr wrap="square" lIns="0" tIns="0" rIns="0" bIns="0" rtlCol="0"/>
          <a:lstStyle/>
          <a:p>
            <a:endParaRPr/>
          </a:p>
        </p:txBody>
      </p:sp>
      <p:sp>
        <p:nvSpPr>
          <p:cNvPr id="4" name="object 4"/>
          <p:cNvSpPr txBox="1"/>
          <p:nvPr/>
        </p:nvSpPr>
        <p:spPr>
          <a:xfrm>
            <a:off x="1252790" y="2403416"/>
            <a:ext cx="7467600" cy="1502463"/>
          </a:xfrm>
          <a:prstGeom prst="rect">
            <a:avLst/>
          </a:prstGeom>
        </p:spPr>
        <p:txBody>
          <a:bodyPr vert="horz" wrap="square" lIns="0" tIns="12700" rIns="0" bIns="0" rtlCol="0">
            <a:spAutoFit/>
          </a:bodyPr>
          <a:lstStyle/>
          <a:p>
            <a:pPr marL="360362" lvl="1" eaLnBrk="1" hangingPunct="1">
              <a:lnSpc>
                <a:spcPct val="80000"/>
              </a:lnSpc>
              <a:spcBef>
                <a:spcPct val="0"/>
              </a:spcBef>
              <a:spcAft>
                <a:spcPts val="1200"/>
              </a:spcAft>
              <a:buClr>
                <a:schemeClr val="accent2"/>
              </a:buClr>
              <a:defRPr/>
            </a:pPr>
            <a:r>
              <a:rPr lang="es-ES" sz="2400" b="1" dirty="0">
                <a:solidFill>
                  <a:srgbClr val="003399"/>
                </a:solidFill>
                <a:latin typeface="Tahoma" panose="020B0604030504040204" pitchFamily="34" charset="0"/>
                <a:ea typeface="Tahoma" panose="020B0604030504040204" pitchFamily="34" charset="0"/>
                <a:cs typeface="Tahoma" panose="020B0604030504040204" pitchFamily="34" charset="0"/>
              </a:rPr>
              <a:t>Existirán formularios diferentes para cada Programa</a:t>
            </a:r>
          </a:p>
          <a:p>
            <a:pPr marL="0" lvl="1" eaLnBrk="1" hangingPunct="1">
              <a:spcBef>
                <a:spcPct val="0"/>
              </a:spcBef>
              <a:buFont typeface="Wingdings" panose="05000000000000000000" pitchFamily="2" charset="2"/>
              <a:buChar char=""/>
              <a:defRPr/>
            </a:pPr>
            <a:r>
              <a:rPr lang="es-ES" sz="2400" dirty="0">
                <a:latin typeface="Tahoma" panose="020B0604030504040204" pitchFamily="34" charset="0"/>
                <a:ea typeface="Tahoma" panose="020B0604030504040204" pitchFamily="34" charset="0"/>
                <a:cs typeface="Tahoma" panose="020B0604030504040204" pitchFamily="34" charset="0"/>
              </a:rPr>
              <a:t>Formulario  Programa PINT</a:t>
            </a:r>
          </a:p>
          <a:p>
            <a:pPr marL="0" lvl="1" eaLnBrk="1" hangingPunct="1">
              <a:spcBef>
                <a:spcPct val="0"/>
              </a:spcBef>
              <a:buFont typeface="Wingdings" panose="05000000000000000000" pitchFamily="2" charset="2"/>
              <a:buChar char=""/>
              <a:defRPr/>
            </a:pPr>
            <a:r>
              <a:rPr lang="es-ES" sz="2400" dirty="0">
                <a:latin typeface="Tahoma" panose="020B0604030504040204" pitchFamily="34" charset="0"/>
                <a:ea typeface="Tahoma" panose="020B0604030504040204" pitchFamily="34" charset="0"/>
                <a:cs typeface="Tahoma" panose="020B0604030504040204" pitchFamily="34" charset="0"/>
              </a:rPr>
              <a:t>Formulario  Programa TCEX</a:t>
            </a:r>
          </a:p>
        </p:txBody>
      </p:sp>
      <p:sp>
        <p:nvSpPr>
          <p:cNvPr id="5" name="object 5"/>
          <p:cNvSpPr txBox="1">
            <a:spLocks noGrp="1"/>
          </p:cNvSpPr>
          <p:nvPr>
            <p:ph type="title"/>
          </p:nvPr>
        </p:nvSpPr>
        <p:spPr>
          <a:xfrm>
            <a:off x="1952977" y="1496459"/>
            <a:ext cx="6213475" cy="438197"/>
          </a:xfrm>
          <a:prstGeom prst="rect">
            <a:avLst/>
          </a:prstGeom>
        </p:spPr>
        <p:txBody>
          <a:bodyPr vert="horz" wrap="square" lIns="0" tIns="12065" rIns="0" bIns="0" rtlCol="0">
            <a:spAutoFit/>
          </a:bodyPr>
          <a:lstStyle/>
          <a:p>
            <a:pPr marL="12700" marR="5080">
              <a:lnSpc>
                <a:spcPct val="108500"/>
              </a:lnSpc>
              <a:spcBef>
                <a:spcPts val="95"/>
              </a:spcBef>
            </a:pPr>
            <a:r>
              <a:rPr lang="es-ES" sz="2800" spc="20" dirty="0"/>
              <a:t>Documentación</a:t>
            </a:r>
            <a:endParaRPr sz="2800" dirty="0"/>
          </a:p>
        </p:txBody>
      </p:sp>
      <p:sp>
        <p:nvSpPr>
          <p:cNvPr id="6" name="object 6"/>
          <p:cNvSpPr/>
          <p:nvPr/>
        </p:nvSpPr>
        <p:spPr>
          <a:xfrm>
            <a:off x="9346688" y="1027699"/>
            <a:ext cx="7917815" cy="4419564"/>
          </a:xfrm>
          <a:custGeom>
            <a:avLst/>
            <a:gdLst/>
            <a:ahLst/>
            <a:cxnLst/>
            <a:rect l="l" t="t" r="r" b="b"/>
            <a:pathLst>
              <a:path w="7917815" h="5631815">
                <a:moveTo>
                  <a:pt x="7848289" y="5631281"/>
                </a:moveTo>
                <a:lnTo>
                  <a:pt x="69018" y="5631281"/>
                </a:lnTo>
                <a:lnTo>
                  <a:pt x="42282" y="5625819"/>
                </a:lnTo>
                <a:lnTo>
                  <a:pt x="20329" y="5610967"/>
                </a:lnTo>
                <a:lnTo>
                  <a:pt x="5466" y="5589030"/>
                </a:lnTo>
                <a:lnTo>
                  <a:pt x="0" y="5562314"/>
                </a:lnTo>
                <a:lnTo>
                  <a:pt x="0" y="68967"/>
                </a:lnTo>
                <a:lnTo>
                  <a:pt x="5466" y="42251"/>
                </a:lnTo>
                <a:lnTo>
                  <a:pt x="20329" y="20314"/>
                </a:lnTo>
                <a:lnTo>
                  <a:pt x="42282" y="5462"/>
                </a:lnTo>
                <a:lnTo>
                  <a:pt x="69018" y="0"/>
                </a:lnTo>
                <a:lnTo>
                  <a:pt x="7848289" y="0"/>
                </a:lnTo>
                <a:lnTo>
                  <a:pt x="7875025" y="5462"/>
                </a:lnTo>
                <a:lnTo>
                  <a:pt x="7889471" y="15235"/>
                </a:lnTo>
                <a:lnTo>
                  <a:pt x="69018" y="15235"/>
                </a:lnTo>
                <a:lnTo>
                  <a:pt x="48223" y="19503"/>
                </a:lnTo>
                <a:lnTo>
                  <a:pt x="31116" y="31093"/>
                </a:lnTo>
                <a:lnTo>
                  <a:pt x="19517" y="48188"/>
                </a:lnTo>
                <a:lnTo>
                  <a:pt x="15247" y="68967"/>
                </a:lnTo>
                <a:lnTo>
                  <a:pt x="15247" y="5562314"/>
                </a:lnTo>
                <a:lnTo>
                  <a:pt x="19517" y="5583093"/>
                </a:lnTo>
                <a:lnTo>
                  <a:pt x="31116" y="5600187"/>
                </a:lnTo>
                <a:lnTo>
                  <a:pt x="48223" y="5611778"/>
                </a:lnTo>
                <a:lnTo>
                  <a:pt x="69018" y="5616045"/>
                </a:lnTo>
                <a:lnTo>
                  <a:pt x="7889471" y="5616045"/>
                </a:lnTo>
                <a:lnTo>
                  <a:pt x="7875025" y="5625819"/>
                </a:lnTo>
                <a:lnTo>
                  <a:pt x="7848289" y="5631281"/>
                </a:lnTo>
                <a:close/>
              </a:path>
              <a:path w="7917815" h="5631815">
                <a:moveTo>
                  <a:pt x="7889471" y="5616045"/>
                </a:moveTo>
                <a:lnTo>
                  <a:pt x="7848289" y="5616045"/>
                </a:lnTo>
                <a:lnTo>
                  <a:pt x="7869084" y="5611778"/>
                </a:lnTo>
                <a:lnTo>
                  <a:pt x="7886191" y="5600187"/>
                </a:lnTo>
                <a:lnTo>
                  <a:pt x="7897789" y="5583093"/>
                </a:lnTo>
                <a:lnTo>
                  <a:pt x="7902060" y="5562314"/>
                </a:lnTo>
                <a:lnTo>
                  <a:pt x="7902060" y="68967"/>
                </a:lnTo>
                <a:lnTo>
                  <a:pt x="7897789" y="48188"/>
                </a:lnTo>
                <a:lnTo>
                  <a:pt x="7886191" y="31093"/>
                </a:lnTo>
                <a:lnTo>
                  <a:pt x="7869084" y="19503"/>
                </a:lnTo>
                <a:lnTo>
                  <a:pt x="7848289" y="15235"/>
                </a:lnTo>
                <a:lnTo>
                  <a:pt x="7889471" y="15235"/>
                </a:lnTo>
                <a:lnTo>
                  <a:pt x="7896978" y="20314"/>
                </a:lnTo>
                <a:lnTo>
                  <a:pt x="7911841" y="42251"/>
                </a:lnTo>
                <a:lnTo>
                  <a:pt x="7917307" y="68967"/>
                </a:lnTo>
                <a:lnTo>
                  <a:pt x="7917307" y="5562314"/>
                </a:lnTo>
                <a:lnTo>
                  <a:pt x="7911841" y="5589030"/>
                </a:lnTo>
                <a:lnTo>
                  <a:pt x="7896978" y="5610967"/>
                </a:lnTo>
                <a:lnTo>
                  <a:pt x="7889471" y="5616045"/>
                </a:lnTo>
                <a:close/>
              </a:path>
            </a:pathLst>
          </a:custGeom>
          <a:solidFill>
            <a:srgbClr val="28059D"/>
          </a:solidFill>
        </p:spPr>
        <p:txBody>
          <a:bodyPr wrap="square" lIns="0" tIns="0" rIns="0" bIns="0" rtlCol="0"/>
          <a:lstStyle/>
          <a:p>
            <a:endParaRPr/>
          </a:p>
        </p:txBody>
      </p:sp>
      <p:sp>
        <p:nvSpPr>
          <p:cNvPr id="7" name="object 7"/>
          <p:cNvSpPr txBox="1"/>
          <p:nvPr/>
        </p:nvSpPr>
        <p:spPr>
          <a:xfrm>
            <a:off x="9686095" y="2430495"/>
            <a:ext cx="7239000" cy="2228815"/>
          </a:xfrm>
          <a:prstGeom prst="rect">
            <a:avLst/>
          </a:prstGeom>
        </p:spPr>
        <p:txBody>
          <a:bodyPr vert="horz" wrap="square" lIns="0" tIns="12700" rIns="0" bIns="0" rtlCol="0">
            <a:spAutoFit/>
          </a:bodyPr>
          <a:lstStyle/>
          <a:p>
            <a:pPr marL="0" lvl="2" eaLnBrk="1" hangingPunct="1">
              <a:spcBef>
                <a:spcPct val="0"/>
              </a:spcBef>
              <a:buFont typeface="Wingdings" panose="05000000000000000000" pitchFamily="2" charset="2"/>
              <a:buChar char=""/>
              <a:defRPr/>
            </a:pPr>
            <a:r>
              <a:rPr lang="es-ES" sz="2400" dirty="0">
                <a:latin typeface="Tahoma" panose="020B0604030504040204" pitchFamily="34" charset="0"/>
                <a:ea typeface="Tahoma" panose="020B0604030504040204" pitchFamily="34" charset="0"/>
                <a:cs typeface="Tahoma" panose="020B0604030504040204" pitchFamily="34" charset="0"/>
              </a:rPr>
              <a:t>A través de la dirección </a:t>
            </a:r>
            <a:r>
              <a:rPr lang="es-ES" sz="2400" dirty="0">
                <a:latin typeface="Tahoma" panose="020B0604030504040204" pitchFamily="34" charset="0"/>
                <a:ea typeface="Tahoma" panose="020B0604030504040204" pitchFamily="34" charset="0"/>
                <a:cs typeface="Tahoma" panose="020B0604030504040204" pitchFamily="34" charset="0"/>
                <a:hlinkClick r:id="rId2"/>
              </a:rPr>
              <a:t>https://sede.idepa.es/</a:t>
            </a:r>
            <a:r>
              <a:rPr lang="es-ES" sz="2400" dirty="0">
                <a:latin typeface="Tahoma" panose="020B0604030504040204" pitchFamily="34" charset="0"/>
                <a:ea typeface="Tahoma" panose="020B0604030504040204" pitchFamily="34" charset="0"/>
                <a:cs typeface="Tahoma" panose="020B0604030504040204" pitchFamily="34" charset="0"/>
              </a:rPr>
              <a:t> </a:t>
            </a:r>
          </a:p>
          <a:p>
            <a:pPr marL="0" lvl="2" eaLnBrk="1" hangingPunct="1">
              <a:spcBef>
                <a:spcPct val="0"/>
              </a:spcBef>
              <a:buFont typeface="Wingdings" panose="05000000000000000000" pitchFamily="2" charset="2"/>
              <a:buChar char=""/>
              <a:defRPr/>
            </a:pPr>
            <a:r>
              <a:rPr lang="es-ES" sz="2400" dirty="0">
                <a:latin typeface="Tahoma" panose="020B0604030504040204" pitchFamily="34" charset="0"/>
                <a:ea typeface="Tahoma" panose="020B0604030504040204" pitchFamily="34" charset="0"/>
                <a:cs typeface="Tahoma" panose="020B0604030504040204" pitchFamily="34" charset="0"/>
              </a:rPr>
              <a:t>Formulario solicitud firmado electrónicamente en 	formato </a:t>
            </a:r>
            <a:r>
              <a:rPr lang="es-ES" sz="2400" dirty="0" err="1">
                <a:latin typeface="Tahoma" panose="020B0604030504040204" pitchFamily="34" charset="0"/>
                <a:ea typeface="Tahoma" panose="020B0604030504040204" pitchFamily="34" charset="0"/>
                <a:cs typeface="Tahoma" panose="020B0604030504040204" pitchFamily="34" charset="0"/>
              </a:rPr>
              <a:t>pdf</a:t>
            </a:r>
            <a:r>
              <a:rPr lang="es-ES" sz="2400" dirty="0">
                <a:latin typeface="Tahoma" panose="020B0604030504040204" pitchFamily="34" charset="0"/>
                <a:ea typeface="Tahoma" panose="020B0604030504040204" pitchFamily="34" charset="0"/>
                <a:cs typeface="Tahoma" panose="020B0604030504040204" pitchFamily="34" charset="0"/>
              </a:rPr>
              <a:t>. </a:t>
            </a:r>
          </a:p>
          <a:p>
            <a:pPr marL="0" lvl="2" eaLnBrk="1" hangingPunct="1">
              <a:spcBef>
                <a:spcPct val="0"/>
              </a:spcBef>
              <a:buFont typeface="Wingdings" panose="05000000000000000000" pitchFamily="2" charset="2"/>
              <a:buChar char=""/>
              <a:defRPr/>
            </a:pPr>
            <a:r>
              <a:rPr lang="es-ES" sz="2400" dirty="0">
                <a:latin typeface="Tahoma" panose="020B0604030504040204" pitchFamily="34" charset="0"/>
                <a:ea typeface="Tahoma" panose="020B0604030504040204" pitchFamily="34" charset="0"/>
                <a:cs typeface="Tahoma" panose="020B0604030504040204" pitchFamily="34" charset="0"/>
              </a:rPr>
              <a:t>Memoria Descriptiva en formato </a:t>
            </a:r>
            <a:r>
              <a:rPr lang="es-ES" sz="2400" dirty="0" err="1">
                <a:latin typeface="Tahoma" panose="020B0604030504040204" pitchFamily="34" charset="0"/>
                <a:ea typeface="Tahoma" panose="020B0604030504040204" pitchFamily="34" charset="0"/>
                <a:cs typeface="Tahoma" panose="020B0604030504040204" pitchFamily="34" charset="0"/>
              </a:rPr>
              <a:t>pdf</a:t>
            </a:r>
            <a:r>
              <a:rPr lang="es-ES" sz="2400" dirty="0">
                <a:latin typeface="Tahoma" panose="020B0604030504040204" pitchFamily="34" charset="0"/>
                <a:ea typeface="Tahoma" panose="020B0604030504040204" pitchFamily="34" charset="0"/>
                <a:cs typeface="Tahoma" panose="020B0604030504040204" pitchFamily="34" charset="0"/>
              </a:rPr>
              <a:t>.</a:t>
            </a:r>
          </a:p>
          <a:p>
            <a:pPr marL="0" lvl="2" eaLnBrk="1" hangingPunct="1">
              <a:spcBef>
                <a:spcPct val="0"/>
              </a:spcBef>
              <a:buFont typeface="Wingdings" panose="05000000000000000000" pitchFamily="2" charset="2"/>
              <a:buChar char=""/>
              <a:defRPr/>
            </a:pPr>
            <a:r>
              <a:rPr lang="es-ES" sz="2400" dirty="0">
                <a:latin typeface="Tahoma" panose="020B0604030504040204" pitchFamily="34" charset="0"/>
                <a:ea typeface="Tahoma" panose="020B0604030504040204" pitchFamily="34" charset="0"/>
                <a:cs typeface="Tahoma" panose="020B0604030504040204" pitchFamily="34" charset="0"/>
              </a:rPr>
              <a:t>Memoria Económica en formato xlsx.</a:t>
            </a:r>
          </a:p>
          <a:p>
            <a:pPr marL="0" lvl="2" eaLnBrk="1" hangingPunct="1">
              <a:spcBef>
                <a:spcPct val="0"/>
              </a:spcBef>
              <a:buFont typeface="Wingdings" panose="05000000000000000000" pitchFamily="2" charset="2"/>
              <a:buChar char=""/>
              <a:defRPr/>
            </a:pPr>
            <a:r>
              <a:rPr lang="es-ES" sz="2400" dirty="0">
                <a:latin typeface="Tahoma" panose="020B0604030504040204" pitchFamily="34" charset="0"/>
                <a:ea typeface="Tahoma" panose="020B0604030504040204" pitchFamily="34" charset="0"/>
                <a:cs typeface="Tahoma" panose="020B0604030504040204" pitchFamily="34" charset="0"/>
              </a:rPr>
              <a:t>Datos Generales en formato xlsx.</a:t>
            </a:r>
          </a:p>
        </p:txBody>
      </p:sp>
      <p:sp>
        <p:nvSpPr>
          <p:cNvPr id="8" name="object 8"/>
          <p:cNvSpPr txBox="1"/>
          <p:nvPr/>
        </p:nvSpPr>
        <p:spPr>
          <a:xfrm>
            <a:off x="10114663" y="1490285"/>
            <a:ext cx="6184265" cy="434991"/>
          </a:xfrm>
          <a:prstGeom prst="rect">
            <a:avLst/>
          </a:prstGeom>
        </p:spPr>
        <p:txBody>
          <a:bodyPr vert="horz" wrap="square" lIns="0" tIns="12065" rIns="0" bIns="0" rtlCol="0">
            <a:spAutoFit/>
          </a:bodyPr>
          <a:lstStyle/>
          <a:p>
            <a:pPr marL="12700" marR="5080">
              <a:lnSpc>
                <a:spcPct val="107500"/>
              </a:lnSpc>
              <a:spcBef>
                <a:spcPts val="95"/>
              </a:spcBef>
            </a:pPr>
            <a:r>
              <a:rPr lang="es-ES" sz="2800" b="1" spc="20" dirty="0">
                <a:solidFill>
                  <a:srgbClr val="181818"/>
                </a:solidFill>
                <a:latin typeface="Tahoma"/>
                <a:cs typeface="Tahoma"/>
              </a:rPr>
              <a:t>Presentación electrónica</a:t>
            </a:r>
            <a:endParaRPr sz="2800" dirty="0">
              <a:latin typeface="Tahoma"/>
              <a:cs typeface="Tahoma"/>
            </a:endParaRPr>
          </a:p>
        </p:txBody>
      </p:sp>
      <p:pic>
        <p:nvPicPr>
          <p:cNvPr id="12" name="object 12"/>
          <p:cNvPicPr/>
          <p:nvPr/>
        </p:nvPicPr>
        <p:blipFill>
          <a:blip r:embed="rId3" cstate="print"/>
          <a:stretch>
            <a:fillRect/>
          </a:stretch>
        </p:blipFill>
        <p:spPr>
          <a:xfrm>
            <a:off x="15185618" y="9010943"/>
            <a:ext cx="2867024" cy="1095374"/>
          </a:xfrm>
          <a:prstGeom prst="rect">
            <a:avLst/>
          </a:prstGeom>
        </p:spPr>
      </p:pic>
      <p:grpSp>
        <p:nvGrpSpPr>
          <p:cNvPr id="13" name="object 2">
            <a:extLst>
              <a:ext uri="{FF2B5EF4-FFF2-40B4-BE49-F238E27FC236}">
                <a16:creationId xmlns:a16="http://schemas.microsoft.com/office/drawing/2014/main" id="{99CB0BD0-EF4E-917D-00F8-83379958D65C}"/>
              </a:ext>
            </a:extLst>
          </p:cNvPr>
          <p:cNvGrpSpPr/>
          <p:nvPr/>
        </p:nvGrpSpPr>
        <p:grpSpPr>
          <a:xfrm>
            <a:off x="1371600" y="6901610"/>
            <a:ext cx="6991350" cy="1952625"/>
            <a:chOff x="1028876" y="4909563"/>
            <a:chExt cx="6991350" cy="1952625"/>
          </a:xfrm>
        </p:grpSpPr>
        <p:sp>
          <p:nvSpPr>
            <p:cNvPr id="14" name="object 3">
              <a:extLst>
                <a:ext uri="{FF2B5EF4-FFF2-40B4-BE49-F238E27FC236}">
                  <a16:creationId xmlns:a16="http://schemas.microsoft.com/office/drawing/2014/main" id="{FF33E78A-A05E-3493-43D2-6415D3B30E2B}"/>
                </a:ext>
              </a:extLst>
            </p:cNvPr>
            <p:cNvSpPr/>
            <p:nvPr/>
          </p:nvSpPr>
          <p:spPr>
            <a:xfrm>
              <a:off x="1028876" y="4909563"/>
              <a:ext cx="6991350" cy="1952625"/>
            </a:xfrm>
            <a:custGeom>
              <a:avLst/>
              <a:gdLst/>
              <a:ahLst/>
              <a:cxnLst/>
              <a:rect l="l" t="t" r="r" b="b"/>
              <a:pathLst>
                <a:path w="6991350" h="1952625">
                  <a:moveTo>
                    <a:pt x="6623084" y="1952625"/>
                  </a:moveTo>
                  <a:lnTo>
                    <a:pt x="367910" y="1952625"/>
                  </a:lnTo>
                  <a:lnTo>
                    <a:pt x="321852" y="1949750"/>
                  </a:lnTo>
                  <a:lnTo>
                    <a:pt x="277475" y="1941358"/>
                  </a:lnTo>
                  <a:lnTo>
                    <a:pt x="235128" y="1927797"/>
                  </a:lnTo>
                  <a:lnTo>
                    <a:pt x="195159" y="1909417"/>
                  </a:lnTo>
                  <a:lnTo>
                    <a:pt x="157918" y="1886565"/>
                  </a:lnTo>
                  <a:lnTo>
                    <a:pt x="123753" y="1859591"/>
                  </a:lnTo>
                  <a:lnTo>
                    <a:pt x="93012" y="1828843"/>
                  </a:lnTo>
                  <a:lnTo>
                    <a:pt x="66044" y="1794670"/>
                  </a:lnTo>
                  <a:lnTo>
                    <a:pt x="43197" y="1757420"/>
                  </a:lnTo>
                  <a:lnTo>
                    <a:pt x="24821" y="1717443"/>
                  </a:lnTo>
                  <a:lnTo>
                    <a:pt x="11264" y="1675086"/>
                  </a:lnTo>
                  <a:lnTo>
                    <a:pt x="2874" y="1630699"/>
                  </a:lnTo>
                  <a:lnTo>
                    <a:pt x="0" y="1584630"/>
                  </a:lnTo>
                  <a:lnTo>
                    <a:pt x="0" y="367994"/>
                  </a:lnTo>
                  <a:lnTo>
                    <a:pt x="2874" y="321925"/>
                  </a:lnTo>
                  <a:lnTo>
                    <a:pt x="11264" y="277538"/>
                  </a:lnTo>
                  <a:lnTo>
                    <a:pt x="24821" y="235181"/>
                  </a:lnTo>
                  <a:lnTo>
                    <a:pt x="43197" y="195204"/>
                  </a:lnTo>
                  <a:lnTo>
                    <a:pt x="66044" y="157954"/>
                  </a:lnTo>
                  <a:lnTo>
                    <a:pt x="93012" y="123781"/>
                  </a:lnTo>
                  <a:lnTo>
                    <a:pt x="123753" y="93033"/>
                  </a:lnTo>
                  <a:lnTo>
                    <a:pt x="157918" y="66059"/>
                  </a:lnTo>
                  <a:lnTo>
                    <a:pt x="195159" y="43207"/>
                  </a:lnTo>
                  <a:lnTo>
                    <a:pt x="235128" y="24827"/>
                  </a:lnTo>
                  <a:lnTo>
                    <a:pt x="277475" y="11266"/>
                  </a:lnTo>
                  <a:lnTo>
                    <a:pt x="321852" y="2874"/>
                  </a:lnTo>
                  <a:lnTo>
                    <a:pt x="367910" y="0"/>
                  </a:lnTo>
                  <a:lnTo>
                    <a:pt x="6623084" y="0"/>
                  </a:lnTo>
                  <a:lnTo>
                    <a:pt x="6669143" y="2874"/>
                  </a:lnTo>
                  <a:lnTo>
                    <a:pt x="6713520" y="11266"/>
                  </a:lnTo>
                  <a:lnTo>
                    <a:pt x="6755867" y="24827"/>
                  </a:lnTo>
                  <a:lnTo>
                    <a:pt x="6795835" y="43207"/>
                  </a:lnTo>
                  <a:lnTo>
                    <a:pt x="6833076" y="66059"/>
                  </a:lnTo>
                  <a:lnTo>
                    <a:pt x="6867242" y="93033"/>
                  </a:lnTo>
                  <a:lnTo>
                    <a:pt x="6897983" y="123781"/>
                  </a:lnTo>
                  <a:lnTo>
                    <a:pt x="6924951" y="157954"/>
                  </a:lnTo>
                  <a:lnTo>
                    <a:pt x="6947797" y="195204"/>
                  </a:lnTo>
                  <a:lnTo>
                    <a:pt x="6966173" y="235181"/>
                  </a:lnTo>
                  <a:lnTo>
                    <a:pt x="6979731" y="277538"/>
                  </a:lnTo>
                  <a:lnTo>
                    <a:pt x="6988121" y="321925"/>
                  </a:lnTo>
                  <a:lnTo>
                    <a:pt x="6990995" y="367994"/>
                  </a:lnTo>
                  <a:lnTo>
                    <a:pt x="6990995" y="1584630"/>
                  </a:lnTo>
                  <a:lnTo>
                    <a:pt x="6988121" y="1630699"/>
                  </a:lnTo>
                  <a:lnTo>
                    <a:pt x="6979731" y="1675086"/>
                  </a:lnTo>
                  <a:lnTo>
                    <a:pt x="6966173" y="1717443"/>
                  </a:lnTo>
                  <a:lnTo>
                    <a:pt x="6947797" y="1757420"/>
                  </a:lnTo>
                  <a:lnTo>
                    <a:pt x="6924951" y="1794670"/>
                  </a:lnTo>
                  <a:lnTo>
                    <a:pt x="6897983" y="1828843"/>
                  </a:lnTo>
                  <a:lnTo>
                    <a:pt x="6867242" y="1859591"/>
                  </a:lnTo>
                  <a:lnTo>
                    <a:pt x="6833076" y="1886565"/>
                  </a:lnTo>
                  <a:lnTo>
                    <a:pt x="6795835" y="1909417"/>
                  </a:lnTo>
                  <a:lnTo>
                    <a:pt x="6755867" y="1927797"/>
                  </a:lnTo>
                  <a:lnTo>
                    <a:pt x="6713520" y="1941358"/>
                  </a:lnTo>
                  <a:lnTo>
                    <a:pt x="6669143" y="1949750"/>
                  </a:lnTo>
                  <a:lnTo>
                    <a:pt x="6623084" y="1952625"/>
                  </a:lnTo>
                  <a:close/>
                </a:path>
              </a:pathLst>
            </a:custGeom>
            <a:solidFill>
              <a:srgbClr val="FFFFFF"/>
            </a:solidFill>
          </p:spPr>
          <p:txBody>
            <a:bodyPr wrap="square" lIns="0" tIns="0" rIns="0" bIns="0" rtlCol="0"/>
            <a:lstStyle/>
            <a:p>
              <a:endParaRPr/>
            </a:p>
          </p:txBody>
        </p:sp>
        <p:sp>
          <p:nvSpPr>
            <p:cNvPr id="15" name="object 4">
              <a:extLst>
                <a:ext uri="{FF2B5EF4-FFF2-40B4-BE49-F238E27FC236}">
                  <a16:creationId xmlns:a16="http://schemas.microsoft.com/office/drawing/2014/main" id="{7F4B2B89-EC6C-3A43-B32D-261B978CED02}"/>
                </a:ext>
              </a:extLst>
            </p:cNvPr>
            <p:cNvSpPr/>
            <p:nvPr/>
          </p:nvSpPr>
          <p:spPr>
            <a:xfrm>
              <a:off x="1620168" y="5414782"/>
              <a:ext cx="964565" cy="945515"/>
            </a:xfrm>
            <a:custGeom>
              <a:avLst/>
              <a:gdLst/>
              <a:ahLst/>
              <a:cxnLst/>
              <a:rect l="l" t="t" r="r" b="b"/>
              <a:pathLst>
                <a:path w="964564" h="945514">
                  <a:moveTo>
                    <a:pt x="895242" y="945013"/>
                  </a:moveTo>
                  <a:lnTo>
                    <a:pt x="68755" y="945013"/>
                  </a:lnTo>
                  <a:lnTo>
                    <a:pt x="42121" y="939531"/>
                  </a:lnTo>
                  <a:lnTo>
                    <a:pt x="20252" y="924625"/>
                  </a:lnTo>
                  <a:lnTo>
                    <a:pt x="5445" y="902608"/>
                  </a:lnTo>
                  <a:lnTo>
                    <a:pt x="0" y="875794"/>
                  </a:lnTo>
                  <a:lnTo>
                    <a:pt x="0" y="69219"/>
                  </a:lnTo>
                  <a:lnTo>
                    <a:pt x="5445" y="42405"/>
                  </a:lnTo>
                  <a:lnTo>
                    <a:pt x="20252" y="20388"/>
                  </a:lnTo>
                  <a:lnTo>
                    <a:pt x="42121" y="5482"/>
                  </a:lnTo>
                  <a:lnTo>
                    <a:pt x="68755" y="0"/>
                  </a:lnTo>
                  <a:lnTo>
                    <a:pt x="895242" y="0"/>
                  </a:lnTo>
                  <a:lnTo>
                    <a:pt x="921876" y="5482"/>
                  </a:lnTo>
                  <a:lnTo>
                    <a:pt x="936267" y="15291"/>
                  </a:lnTo>
                  <a:lnTo>
                    <a:pt x="68755" y="15291"/>
                  </a:lnTo>
                  <a:lnTo>
                    <a:pt x="48040" y="19574"/>
                  </a:lnTo>
                  <a:lnTo>
                    <a:pt x="30998" y="31207"/>
                  </a:lnTo>
                  <a:lnTo>
                    <a:pt x="19443" y="48364"/>
                  </a:lnTo>
                  <a:lnTo>
                    <a:pt x="15189" y="69219"/>
                  </a:lnTo>
                  <a:lnTo>
                    <a:pt x="15189" y="875794"/>
                  </a:lnTo>
                  <a:lnTo>
                    <a:pt x="19443" y="896649"/>
                  </a:lnTo>
                  <a:lnTo>
                    <a:pt x="30998" y="913806"/>
                  </a:lnTo>
                  <a:lnTo>
                    <a:pt x="48040" y="925439"/>
                  </a:lnTo>
                  <a:lnTo>
                    <a:pt x="68755" y="929722"/>
                  </a:lnTo>
                  <a:lnTo>
                    <a:pt x="936267" y="929722"/>
                  </a:lnTo>
                  <a:lnTo>
                    <a:pt x="921876" y="939531"/>
                  </a:lnTo>
                  <a:lnTo>
                    <a:pt x="895242" y="945013"/>
                  </a:lnTo>
                  <a:close/>
                </a:path>
                <a:path w="964564" h="945514">
                  <a:moveTo>
                    <a:pt x="936267" y="929722"/>
                  </a:moveTo>
                  <a:lnTo>
                    <a:pt x="895242" y="929722"/>
                  </a:lnTo>
                  <a:lnTo>
                    <a:pt x="915957" y="925439"/>
                  </a:lnTo>
                  <a:lnTo>
                    <a:pt x="932999" y="913806"/>
                  </a:lnTo>
                  <a:lnTo>
                    <a:pt x="944554" y="896649"/>
                  </a:lnTo>
                  <a:lnTo>
                    <a:pt x="948808" y="875794"/>
                  </a:lnTo>
                  <a:lnTo>
                    <a:pt x="948808" y="69219"/>
                  </a:lnTo>
                  <a:lnTo>
                    <a:pt x="944554" y="48364"/>
                  </a:lnTo>
                  <a:lnTo>
                    <a:pt x="932999" y="31207"/>
                  </a:lnTo>
                  <a:lnTo>
                    <a:pt x="915957" y="19574"/>
                  </a:lnTo>
                  <a:lnTo>
                    <a:pt x="895242" y="15291"/>
                  </a:lnTo>
                  <a:lnTo>
                    <a:pt x="936267" y="15291"/>
                  </a:lnTo>
                  <a:lnTo>
                    <a:pt x="943745" y="20388"/>
                  </a:lnTo>
                  <a:lnTo>
                    <a:pt x="958552" y="42405"/>
                  </a:lnTo>
                  <a:lnTo>
                    <a:pt x="963998" y="69219"/>
                  </a:lnTo>
                  <a:lnTo>
                    <a:pt x="963998" y="875794"/>
                  </a:lnTo>
                  <a:lnTo>
                    <a:pt x="958552" y="902608"/>
                  </a:lnTo>
                  <a:lnTo>
                    <a:pt x="943745" y="924625"/>
                  </a:lnTo>
                  <a:lnTo>
                    <a:pt x="936267" y="929722"/>
                  </a:lnTo>
                  <a:close/>
                </a:path>
              </a:pathLst>
            </a:custGeom>
            <a:solidFill>
              <a:srgbClr val="4B37F1"/>
            </a:solidFill>
          </p:spPr>
          <p:txBody>
            <a:bodyPr wrap="square" lIns="0" tIns="0" rIns="0" bIns="0" rtlCol="0"/>
            <a:lstStyle/>
            <a:p>
              <a:endParaRPr/>
            </a:p>
          </p:txBody>
        </p:sp>
        <p:pic>
          <p:nvPicPr>
            <p:cNvPr id="16" name="object 5">
              <a:extLst>
                <a:ext uri="{FF2B5EF4-FFF2-40B4-BE49-F238E27FC236}">
                  <a16:creationId xmlns:a16="http://schemas.microsoft.com/office/drawing/2014/main" id="{02E06192-1F43-EFDE-F860-7E5D25EDEDD6}"/>
                </a:ext>
              </a:extLst>
            </p:cNvPr>
            <p:cNvPicPr/>
            <p:nvPr/>
          </p:nvPicPr>
          <p:blipFill>
            <a:blip r:embed="rId4" cstate="print"/>
            <a:stretch>
              <a:fillRect/>
            </a:stretch>
          </p:blipFill>
          <p:spPr>
            <a:xfrm>
              <a:off x="1996515" y="5768672"/>
              <a:ext cx="213120" cy="253169"/>
            </a:xfrm>
            <a:prstGeom prst="rect">
              <a:avLst/>
            </a:prstGeom>
          </p:spPr>
        </p:pic>
        <p:sp>
          <p:nvSpPr>
            <p:cNvPr id="17" name="object 6">
              <a:extLst>
                <a:ext uri="{FF2B5EF4-FFF2-40B4-BE49-F238E27FC236}">
                  <a16:creationId xmlns:a16="http://schemas.microsoft.com/office/drawing/2014/main" id="{2DE98D83-AB4C-7041-A183-69A3C3268CEE}"/>
                </a:ext>
              </a:extLst>
            </p:cNvPr>
            <p:cNvSpPr/>
            <p:nvPr/>
          </p:nvSpPr>
          <p:spPr>
            <a:xfrm>
              <a:off x="1898599" y="5663107"/>
              <a:ext cx="408940" cy="447675"/>
            </a:xfrm>
            <a:custGeom>
              <a:avLst/>
              <a:gdLst/>
              <a:ahLst/>
              <a:cxnLst/>
              <a:rect l="l" t="t" r="r" b="b"/>
              <a:pathLst>
                <a:path w="408939" h="447675">
                  <a:moveTo>
                    <a:pt x="408940" y="241173"/>
                  </a:moveTo>
                  <a:lnTo>
                    <a:pt x="404787" y="199580"/>
                  </a:lnTo>
                  <a:lnTo>
                    <a:pt x="392861" y="160820"/>
                  </a:lnTo>
                  <a:lnTo>
                    <a:pt x="392506" y="160159"/>
                  </a:lnTo>
                  <a:lnTo>
                    <a:pt x="392506" y="241173"/>
                  </a:lnTo>
                  <a:lnTo>
                    <a:pt x="388683" y="279450"/>
                  </a:lnTo>
                  <a:lnTo>
                    <a:pt x="360400" y="347319"/>
                  </a:lnTo>
                  <a:lnTo>
                    <a:pt x="309600" y="398614"/>
                  </a:lnTo>
                  <a:lnTo>
                    <a:pt x="242379" y="427177"/>
                  </a:lnTo>
                  <a:lnTo>
                    <a:pt x="204470" y="431038"/>
                  </a:lnTo>
                  <a:lnTo>
                    <a:pt x="166560" y="427177"/>
                  </a:lnTo>
                  <a:lnTo>
                    <a:pt x="99339" y="398614"/>
                  </a:lnTo>
                  <a:lnTo>
                    <a:pt x="48539" y="347319"/>
                  </a:lnTo>
                  <a:lnTo>
                    <a:pt x="20256" y="279450"/>
                  </a:lnTo>
                  <a:lnTo>
                    <a:pt x="16433" y="241173"/>
                  </a:lnTo>
                  <a:lnTo>
                    <a:pt x="20256" y="202907"/>
                  </a:lnTo>
                  <a:lnTo>
                    <a:pt x="48539" y="135026"/>
                  </a:lnTo>
                  <a:lnTo>
                    <a:pt x="91008" y="89763"/>
                  </a:lnTo>
                  <a:lnTo>
                    <a:pt x="136359" y="64147"/>
                  </a:lnTo>
                  <a:lnTo>
                    <a:pt x="159092" y="57061"/>
                  </a:lnTo>
                  <a:lnTo>
                    <a:pt x="161671" y="56248"/>
                  </a:lnTo>
                  <a:lnTo>
                    <a:pt x="173431" y="54102"/>
                  </a:lnTo>
                  <a:lnTo>
                    <a:pt x="173393" y="53898"/>
                  </a:lnTo>
                  <a:lnTo>
                    <a:pt x="181025" y="52781"/>
                  </a:lnTo>
                  <a:lnTo>
                    <a:pt x="188747" y="51968"/>
                  </a:lnTo>
                  <a:lnTo>
                    <a:pt x="196570" y="51485"/>
                  </a:lnTo>
                  <a:lnTo>
                    <a:pt x="204470" y="51320"/>
                  </a:lnTo>
                  <a:lnTo>
                    <a:pt x="212369" y="51473"/>
                  </a:lnTo>
                  <a:lnTo>
                    <a:pt x="220192" y="51968"/>
                  </a:lnTo>
                  <a:lnTo>
                    <a:pt x="227914" y="52781"/>
                  </a:lnTo>
                  <a:lnTo>
                    <a:pt x="235546" y="53898"/>
                  </a:lnTo>
                  <a:lnTo>
                    <a:pt x="235508" y="54102"/>
                  </a:lnTo>
                  <a:lnTo>
                    <a:pt x="247269" y="56261"/>
                  </a:lnTo>
                  <a:lnTo>
                    <a:pt x="243408" y="55346"/>
                  </a:lnTo>
                  <a:lnTo>
                    <a:pt x="247281" y="56248"/>
                  </a:lnTo>
                  <a:lnTo>
                    <a:pt x="251675" y="57061"/>
                  </a:lnTo>
                  <a:lnTo>
                    <a:pt x="247269" y="56261"/>
                  </a:lnTo>
                  <a:lnTo>
                    <a:pt x="272580" y="64147"/>
                  </a:lnTo>
                  <a:lnTo>
                    <a:pt x="296227" y="75412"/>
                  </a:lnTo>
                  <a:lnTo>
                    <a:pt x="337439" y="106921"/>
                  </a:lnTo>
                  <a:lnTo>
                    <a:pt x="377736" y="167271"/>
                  </a:lnTo>
                  <a:lnTo>
                    <a:pt x="392506" y="241173"/>
                  </a:lnTo>
                  <a:lnTo>
                    <a:pt x="392506" y="160159"/>
                  </a:lnTo>
                  <a:lnTo>
                    <a:pt x="374015" y="125742"/>
                  </a:lnTo>
                  <a:lnTo>
                    <a:pt x="349046" y="95199"/>
                  </a:lnTo>
                  <a:lnTo>
                    <a:pt x="305816" y="61836"/>
                  </a:lnTo>
                  <a:lnTo>
                    <a:pt x="296075" y="57061"/>
                  </a:lnTo>
                  <a:lnTo>
                    <a:pt x="281051" y="49695"/>
                  </a:lnTo>
                  <a:lnTo>
                    <a:pt x="254571" y="40970"/>
                  </a:lnTo>
                  <a:lnTo>
                    <a:pt x="255168" y="37579"/>
                  </a:lnTo>
                  <a:lnTo>
                    <a:pt x="255270" y="16586"/>
                  </a:lnTo>
                  <a:lnTo>
                    <a:pt x="255270" y="6108"/>
                  </a:lnTo>
                  <a:lnTo>
                    <a:pt x="254393" y="3975"/>
                  </a:lnTo>
                  <a:lnTo>
                    <a:pt x="251333" y="889"/>
                  </a:lnTo>
                  <a:lnTo>
                    <a:pt x="249224" y="0"/>
                  </a:lnTo>
                  <a:lnTo>
                    <a:pt x="238848" y="0"/>
                  </a:lnTo>
                  <a:lnTo>
                    <a:pt x="238848" y="16586"/>
                  </a:lnTo>
                  <a:lnTo>
                    <a:pt x="238848" y="35534"/>
                  </a:lnTo>
                  <a:lnTo>
                    <a:pt x="238493" y="37579"/>
                  </a:lnTo>
                  <a:lnTo>
                    <a:pt x="230124" y="36334"/>
                  </a:lnTo>
                  <a:lnTo>
                    <a:pt x="221678" y="35445"/>
                  </a:lnTo>
                  <a:lnTo>
                    <a:pt x="213131" y="34912"/>
                  </a:lnTo>
                  <a:lnTo>
                    <a:pt x="204482" y="34734"/>
                  </a:lnTo>
                  <a:lnTo>
                    <a:pt x="195821" y="34912"/>
                  </a:lnTo>
                  <a:lnTo>
                    <a:pt x="187261" y="35445"/>
                  </a:lnTo>
                  <a:lnTo>
                    <a:pt x="178816" y="36334"/>
                  </a:lnTo>
                  <a:lnTo>
                    <a:pt x="170459" y="37579"/>
                  </a:lnTo>
                  <a:lnTo>
                    <a:pt x="170091" y="35534"/>
                  </a:lnTo>
                  <a:lnTo>
                    <a:pt x="170091" y="16586"/>
                  </a:lnTo>
                  <a:lnTo>
                    <a:pt x="238848" y="16586"/>
                  </a:lnTo>
                  <a:lnTo>
                    <a:pt x="238848" y="0"/>
                  </a:lnTo>
                  <a:lnTo>
                    <a:pt x="159715" y="0"/>
                  </a:lnTo>
                  <a:lnTo>
                    <a:pt x="157594" y="889"/>
                  </a:lnTo>
                  <a:lnTo>
                    <a:pt x="154546" y="3975"/>
                  </a:lnTo>
                  <a:lnTo>
                    <a:pt x="153670" y="6108"/>
                  </a:lnTo>
                  <a:lnTo>
                    <a:pt x="153758" y="37579"/>
                  </a:lnTo>
                  <a:lnTo>
                    <a:pt x="154368" y="40970"/>
                  </a:lnTo>
                  <a:lnTo>
                    <a:pt x="127889" y="49695"/>
                  </a:lnTo>
                  <a:lnTo>
                    <a:pt x="80365" y="77089"/>
                  </a:lnTo>
                  <a:lnTo>
                    <a:pt x="34925" y="125742"/>
                  </a:lnTo>
                  <a:lnTo>
                    <a:pt x="16065" y="160820"/>
                  </a:lnTo>
                  <a:lnTo>
                    <a:pt x="4152" y="199580"/>
                  </a:lnTo>
                  <a:lnTo>
                    <a:pt x="0" y="241173"/>
                  </a:lnTo>
                  <a:lnTo>
                    <a:pt x="4152" y="282778"/>
                  </a:lnTo>
                  <a:lnTo>
                    <a:pt x="16065" y="321525"/>
                  </a:lnTo>
                  <a:lnTo>
                    <a:pt x="34925" y="356603"/>
                  </a:lnTo>
                  <a:lnTo>
                    <a:pt x="59893" y="387159"/>
                  </a:lnTo>
                  <a:lnTo>
                    <a:pt x="90131" y="412356"/>
                  </a:lnTo>
                  <a:lnTo>
                    <a:pt x="124879" y="431393"/>
                  </a:lnTo>
                  <a:lnTo>
                    <a:pt x="163258" y="443420"/>
                  </a:lnTo>
                  <a:lnTo>
                    <a:pt x="204457" y="447624"/>
                  </a:lnTo>
                  <a:lnTo>
                    <a:pt x="245668" y="443433"/>
                  </a:lnTo>
                  <a:lnTo>
                    <a:pt x="284060" y="431393"/>
                  </a:lnTo>
                  <a:lnTo>
                    <a:pt x="284708" y="431038"/>
                  </a:lnTo>
                  <a:lnTo>
                    <a:pt x="318795" y="412356"/>
                  </a:lnTo>
                  <a:lnTo>
                    <a:pt x="349046" y="387159"/>
                  </a:lnTo>
                  <a:lnTo>
                    <a:pt x="374015" y="356603"/>
                  </a:lnTo>
                  <a:lnTo>
                    <a:pt x="392861" y="321538"/>
                  </a:lnTo>
                  <a:lnTo>
                    <a:pt x="404787" y="282778"/>
                  </a:lnTo>
                  <a:lnTo>
                    <a:pt x="408940" y="241173"/>
                  </a:lnTo>
                  <a:close/>
                </a:path>
              </a:pathLst>
            </a:custGeom>
            <a:solidFill>
              <a:srgbClr val="4B37F1"/>
            </a:solidFill>
          </p:spPr>
          <p:txBody>
            <a:bodyPr wrap="square" lIns="0" tIns="0" rIns="0" bIns="0" rtlCol="0"/>
            <a:lstStyle/>
            <a:p>
              <a:endParaRPr/>
            </a:p>
          </p:txBody>
        </p:sp>
        <p:sp>
          <p:nvSpPr>
            <p:cNvPr id="18" name="object 7">
              <a:extLst>
                <a:ext uri="{FF2B5EF4-FFF2-40B4-BE49-F238E27FC236}">
                  <a16:creationId xmlns:a16="http://schemas.microsoft.com/office/drawing/2014/main" id="{A35035C0-3914-1DE6-48A0-1A08BD7354DC}"/>
                </a:ext>
              </a:extLst>
            </p:cNvPr>
            <p:cNvSpPr/>
            <p:nvPr/>
          </p:nvSpPr>
          <p:spPr>
            <a:xfrm>
              <a:off x="6657974" y="5507042"/>
              <a:ext cx="762000" cy="762000"/>
            </a:xfrm>
            <a:custGeom>
              <a:avLst/>
              <a:gdLst/>
              <a:ahLst/>
              <a:cxnLst/>
              <a:rect l="l" t="t" r="r" b="b"/>
              <a:pathLst>
                <a:path w="762000" h="762000">
                  <a:moveTo>
                    <a:pt x="381000" y="762000"/>
                  </a:moveTo>
                  <a:lnTo>
                    <a:pt x="333208" y="759031"/>
                  </a:lnTo>
                  <a:lnTo>
                    <a:pt x="287187" y="750363"/>
                  </a:lnTo>
                  <a:lnTo>
                    <a:pt x="243296" y="736354"/>
                  </a:lnTo>
                  <a:lnTo>
                    <a:pt x="201889" y="717359"/>
                  </a:lnTo>
                  <a:lnTo>
                    <a:pt x="163326" y="693737"/>
                  </a:lnTo>
                  <a:lnTo>
                    <a:pt x="127962" y="665844"/>
                  </a:lnTo>
                  <a:lnTo>
                    <a:pt x="96155" y="634037"/>
                  </a:lnTo>
                  <a:lnTo>
                    <a:pt x="68262" y="598673"/>
                  </a:lnTo>
                  <a:lnTo>
                    <a:pt x="44640" y="560110"/>
                  </a:lnTo>
                  <a:lnTo>
                    <a:pt x="25645" y="518703"/>
                  </a:lnTo>
                  <a:lnTo>
                    <a:pt x="11636" y="474812"/>
                  </a:lnTo>
                  <a:lnTo>
                    <a:pt x="2968" y="428791"/>
                  </a:lnTo>
                  <a:lnTo>
                    <a:pt x="0" y="381000"/>
                  </a:lnTo>
                  <a:lnTo>
                    <a:pt x="2968" y="333208"/>
                  </a:lnTo>
                  <a:lnTo>
                    <a:pt x="11636" y="287187"/>
                  </a:lnTo>
                  <a:lnTo>
                    <a:pt x="25645" y="243296"/>
                  </a:lnTo>
                  <a:lnTo>
                    <a:pt x="44640" y="201889"/>
                  </a:lnTo>
                  <a:lnTo>
                    <a:pt x="68262" y="163326"/>
                  </a:lnTo>
                  <a:lnTo>
                    <a:pt x="96155" y="127962"/>
                  </a:lnTo>
                  <a:lnTo>
                    <a:pt x="127962" y="96155"/>
                  </a:lnTo>
                  <a:lnTo>
                    <a:pt x="163326" y="68262"/>
                  </a:lnTo>
                  <a:lnTo>
                    <a:pt x="201889" y="44640"/>
                  </a:lnTo>
                  <a:lnTo>
                    <a:pt x="243296" y="25645"/>
                  </a:lnTo>
                  <a:lnTo>
                    <a:pt x="287187" y="11636"/>
                  </a:lnTo>
                  <a:lnTo>
                    <a:pt x="333208" y="2968"/>
                  </a:lnTo>
                  <a:lnTo>
                    <a:pt x="381000" y="0"/>
                  </a:lnTo>
                  <a:lnTo>
                    <a:pt x="428791" y="2968"/>
                  </a:lnTo>
                  <a:lnTo>
                    <a:pt x="474812" y="11636"/>
                  </a:lnTo>
                  <a:lnTo>
                    <a:pt x="518703" y="25645"/>
                  </a:lnTo>
                  <a:lnTo>
                    <a:pt x="560110" y="44640"/>
                  </a:lnTo>
                  <a:lnTo>
                    <a:pt x="598673" y="68262"/>
                  </a:lnTo>
                  <a:lnTo>
                    <a:pt x="634037" y="96155"/>
                  </a:lnTo>
                  <a:lnTo>
                    <a:pt x="665844" y="127962"/>
                  </a:lnTo>
                  <a:lnTo>
                    <a:pt x="693737" y="163326"/>
                  </a:lnTo>
                  <a:lnTo>
                    <a:pt x="717359" y="201889"/>
                  </a:lnTo>
                  <a:lnTo>
                    <a:pt x="736354" y="243296"/>
                  </a:lnTo>
                  <a:lnTo>
                    <a:pt x="750363" y="287187"/>
                  </a:lnTo>
                  <a:lnTo>
                    <a:pt x="759031" y="333208"/>
                  </a:lnTo>
                  <a:lnTo>
                    <a:pt x="762000" y="381000"/>
                  </a:lnTo>
                  <a:lnTo>
                    <a:pt x="759031" y="428791"/>
                  </a:lnTo>
                  <a:lnTo>
                    <a:pt x="750363" y="474812"/>
                  </a:lnTo>
                  <a:lnTo>
                    <a:pt x="736354" y="518703"/>
                  </a:lnTo>
                  <a:lnTo>
                    <a:pt x="717359" y="560110"/>
                  </a:lnTo>
                  <a:lnTo>
                    <a:pt x="693737" y="598673"/>
                  </a:lnTo>
                  <a:lnTo>
                    <a:pt x="665844" y="634037"/>
                  </a:lnTo>
                  <a:lnTo>
                    <a:pt x="634037" y="665844"/>
                  </a:lnTo>
                  <a:lnTo>
                    <a:pt x="598673" y="693737"/>
                  </a:lnTo>
                  <a:lnTo>
                    <a:pt x="560110" y="717359"/>
                  </a:lnTo>
                  <a:lnTo>
                    <a:pt x="518703" y="736354"/>
                  </a:lnTo>
                  <a:lnTo>
                    <a:pt x="474812" y="750363"/>
                  </a:lnTo>
                  <a:lnTo>
                    <a:pt x="428791" y="759031"/>
                  </a:lnTo>
                  <a:lnTo>
                    <a:pt x="381000" y="762000"/>
                  </a:lnTo>
                  <a:close/>
                </a:path>
              </a:pathLst>
            </a:custGeom>
            <a:solidFill>
              <a:srgbClr val="28059D"/>
            </a:solidFill>
          </p:spPr>
          <p:txBody>
            <a:bodyPr wrap="square" lIns="0" tIns="0" rIns="0" bIns="0" rtlCol="0"/>
            <a:lstStyle/>
            <a:p>
              <a:endParaRPr/>
            </a:p>
          </p:txBody>
        </p:sp>
        <p:sp>
          <p:nvSpPr>
            <p:cNvPr id="19" name="object 8">
              <a:extLst>
                <a:ext uri="{FF2B5EF4-FFF2-40B4-BE49-F238E27FC236}">
                  <a16:creationId xmlns:a16="http://schemas.microsoft.com/office/drawing/2014/main" id="{5D48CAF6-675B-FF94-333C-8360F56770FA}"/>
                </a:ext>
              </a:extLst>
            </p:cNvPr>
            <p:cNvSpPr/>
            <p:nvPr/>
          </p:nvSpPr>
          <p:spPr>
            <a:xfrm>
              <a:off x="6979462" y="5770361"/>
              <a:ext cx="152400" cy="228600"/>
            </a:xfrm>
            <a:custGeom>
              <a:avLst/>
              <a:gdLst/>
              <a:ahLst/>
              <a:cxnLst/>
              <a:rect l="l" t="t" r="r" b="b"/>
              <a:pathLst>
                <a:path w="152400" h="228600">
                  <a:moveTo>
                    <a:pt x="152302" y="114299"/>
                  </a:moveTo>
                  <a:lnTo>
                    <a:pt x="0" y="228599"/>
                  </a:lnTo>
                  <a:lnTo>
                    <a:pt x="0" y="0"/>
                  </a:lnTo>
                  <a:lnTo>
                    <a:pt x="152302" y="114299"/>
                  </a:lnTo>
                  <a:close/>
                </a:path>
              </a:pathLst>
            </a:custGeom>
            <a:solidFill>
              <a:srgbClr val="FFFFFF"/>
            </a:solidFill>
          </p:spPr>
          <p:txBody>
            <a:bodyPr wrap="square" lIns="0" tIns="0" rIns="0" bIns="0" rtlCol="0"/>
            <a:lstStyle/>
            <a:p>
              <a:endParaRPr/>
            </a:p>
          </p:txBody>
        </p:sp>
      </p:grpSp>
      <p:sp>
        <p:nvSpPr>
          <p:cNvPr id="20" name="object 10">
            <a:extLst>
              <a:ext uri="{FF2B5EF4-FFF2-40B4-BE49-F238E27FC236}">
                <a16:creationId xmlns:a16="http://schemas.microsoft.com/office/drawing/2014/main" id="{BE2590E1-ED8C-79D0-0257-24E1C4C820ED}"/>
              </a:ext>
            </a:extLst>
          </p:cNvPr>
          <p:cNvSpPr txBox="1"/>
          <p:nvPr/>
        </p:nvSpPr>
        <p:spPr>
          <a:xfrm>
            <a:off x="3400703" y="7587892"/>
            <a:ext cx="3284854" cy="463588"/>
          </a:xfrm>
          <a:prstGeom prst="rect">
            <a:avLst/>
          </a:prstGeom>
        </p:spPr>
        <p:txBody>
          <a:bodyPr vert="horz" wrap="square" lIns="0" tIns="123825" rIns="0" bIns="0" rtlCol="0">
            <a:spAutoFit/>
          </a:bodyPr>
          <a:lstStyle/>
          <a:p>
            <a:pPr marL="12700">
              <a:lnSpc>
                <a:spcPct val="100000"/>
              </a:lnSpc>
              <a:spcBef>
                <a:spcPts val="975"/>
              </a:spcBef>
            </a:pPr>
            <a:r>
              <a:rPr lang="es-ES" sz="2200" b="1" spc="-35" dirty="0">
                <a:solidFill>
                  <a:srgbClr val="181818"/>
                </a:solidFill>
                <a:latin typeface="Tahoma"/>
                <a:cs typeface="Tahoma"/>
              </a:rPr>
              <a:t>Programa PINT</a:t>
            </a:r>
            <a:endParaRPr sz="2300" dirty="0">
              <a:latin typeface="Tahoma"/>
              <a:cs typeface="Tahoma"/>
            </a:endParaRPr>
          </a:p>
        </p:txBody>
      </p:sp>
      <p:grpSp>
        <p:nvGrpSpPr>
          <p:cNvPr id="21" name="object 17">
            <a:extLst>
              <a:ext uri="{FF2B5EF4-FFF2-40B4-BE49-F238E27FC236}">
                <a16:creationId xmlns:a16="http://schemas.microsoft.com/office/drawing/2014/main" id="{7234BFC1-0297-A598-21D3-C916FE1828E2}"/>
              </a:ext>
            </a:extLst>
          </p:cNvPr>
          <p:cNvGrpSpPr/>
          <p:nvPr/>
        </p:nvGrpSpPr>
        <p:grpSpPr>
          <a:xfrm>
            <a:off x="10019206" y="6910990"/>
            <a:ext cx="6991350" cy="1952625"/>
            <a:chOff x="8488969" y="4909563"/>
            <a:chExt cx="6991350" cy="1952625"/>
          </a:xfrm>
        </p:grpSpPr>
        <p:sp>
          <p:nvSpPr>
            <p:cNvPr id="22" name="object 18">
              <a:extLst>
                <a:ext uri="{FF2B5EF4-FFF2-40B4-BE49-F238E27FC236}">
                  <a16:creationId xmlns:a16="http://schemas.microsoft.com/office/drawing/2014/main" id="{04F8C7FA-B14A-2F8B-6594-C82F940A0561}"/>
                </a:ext>
              </a:extLst>
            </p:cNvPr>
            <p:cNvSpPr/>
            <p:nvPr/>
          </p:nvSpPr>
          <p:spPr>
            <a:xfrm>
              <a:off x="8488969" y="4909563"/>
              <a:ext cx="6991350" cy="1952625"/>
            </a:xfrm>
            <a:custGeom>
              <a:avLst/>
              <a:gdLst/>
              <a:ahLst/>
              <a:cxnLst/>
              <a:rect l="l" t="t" r="r" b="b"/>
              <a:pathLst>
                <a:path w="6991350" h="1952625">
                  <a:moveTo>
                    <a:pt x="6623084" y="1952625"/>
                  </a:moveTo>
                  <a:lnTo>
                    <a:pt x="367910" y="1952625"/>
                  </a:lnTo>
                  <a:lnTo>
                    <a:pt x="321852" y="1949750"/>
                  </a:lnTo>
                  <a:lnTo>
                    <a:pt x="277475" y="1941358"/>
                  </a:lnTo>
                  <a:lnTo>
                    <a:pt x="235128" y="1927797"/>
                  </a:lnTo>
                  <a:lnTo>
                    <a:pt x="195159" y="1909417"/>
                  </a:lnTo>
                  <a:lnTo>
                    <a:pt x="157918" y="1886565"/>
                  </a:lnTo>
                  <a:lnTo>
                    <a:pt x="123753" y="1859591"/>
                  </a:lnTo>
                  <a:lnTo>
                    <a:pt x="93012" y="1828843"/>
                  </a:lnTo>
                  <a:lnTo>
                    <a:pt x="66044" y="1794670"/>
                  </a:lnTo>
                  <a:lnTo>
                    <a:pt x="43197" y="1757420"/>
                  </a:lnTo>
                  <a:lnTo>
                    <a:pt x="24821" y="1717443"/>
                  </a:lnTo>
                  <a:lnTo>
                    <a:pt x="11264" y="1675086"/>
                  </a:lnTo>
                  <a:lnTo>
                    <a:pt x="2874" y="1630699"/>
                  </a:lnTo>
                  <a:lnTo>
                    <a:pt x="0" y="1584630"/>
                  </a:lnTo>
                  <a:lnTo>
                    <a:pt x="0" y="367994"/>
                  </a:lnTo>
                  <a:lnTo>
                    <a:pt x="2874" y="321925"/>
                  </a:lnTo>
                  <a:lnTo>
                    <a:pt x="11264" y="277538"/>
                  </a:lnTo>
                  <a:lnTo>
                    <a:pt x="24821" y="235181"/>
                  </a:lnTo>
                  <a:lnTo>
                    <a:pt x="43197" y="195204"/>
                  </a:lnTo>
                  <a:lnTo>
                    <a:pt x="66044" y="157954"/>
                  </a:lnTo>
                  <a:lnTo>
                    <a:pt x="93012" y="123781"/>
                  </a:lnTo>
                  <a:lnTo>
                    <a:pt x="123753" y="93033"/>
                  </a:lnTo>
                  <a:lnTo>
                    <a:pt x="157918" y="66059"/>
                  </a:lnTo>
                  <a:lnTo>
                    <a:pt x="195159" y="43207"/>
                  </a:lnTo>
                  <a:lnTo>
                    <a:pt x="235128" y="24827"/>
                  </a:lnTo>
                  <a:lnTo>
                    <a:pt x="277475" y="11266"/>
                  </a:lnTo>
                  <a:lnTo>
                    <a:pt x="321852" y="2874"/>
                  </a:lnTo>
                  <a:lnTo>
                    <a:pt x="367910" y="0"/>
                  </a:lnTo>
                  <a:lnTo>
                    <a:pt x="6623084" y="0"/>
                  </a:lnTo>
                  <a:lnTo>
                    <a:pt x="6669143" y="2874"/>
                  </a:lnTo>
                  <a:lnTo>
                    <a:pt x="6713520" y="11266"/>
                  </a:lnTo>
                  <a:lnTo>
                    <a:pt x="6755867" y="24827"/>
                  </a:lnTo>
                  <a:lnTo>
                    <a:pt x="6795835" y="43207"/>
                  </a:lnTo>
                  <a:lnTo>
                    <a:pt x="6833076" y="66059"/>
                  </a:lnTo>
                  <a:lnTo>
                    <a:pt x="6867242" y="93033"/>
                  </a:lnTo>
                  <a:lnTo>
                    <a:pt x="6897983" y="123781"/>
                  </a:lnTo>
                  <a:lnTo>
                    <a:pt x="6924951" y="157954"/>
                  </a:lnTo>
                  <a:lnTo>
                    <a:pt x="6947797" y="195204"/>
                  </a:lnTo>
                  <a:lnTo>
                    <a:pt x="6966173" y="235181"/>
                  </a:lnTo>
                  <a:lnTo>
                    <a:pt x="6979731" y="277538"/>
                  </a:lnTo>
                  <a:lnTo>
                    <a:pt x="6988121" y="321925"/>
                  </a:lnTo>
                  <a:lnTo>
                    <a:pt x="6990995" y="367994"/>
                  </a:lnTo>
                  <a:lnTo>
                    <a:pt x="6990995" y="1584630"/>
                  </a:lnTo>
                  <a:lnTo>
                    <a:pt x="6988121" y="1630699"/>
                  </a:lnTo>
                  <a:lnTo>
                    <a:pt x="6979731" y="1675086"/>
                  </a:lnTo>
                  <a:lnTo>
                    <a:pt x="6966173" y="1717443"/>
                  </a:lnTo>
                  <a:lnTo>
                    <a:pt x="6947797" y="1757420"/>
                  </a:lnTo>
                  <a:lnTo>
                    <a:pt x="6924951" y="1794670"/>
                  </a:lnTo>
                  <a:lnTo>
                    <a:pt x="6897983" y="1828843"/>
                  </a:lnTo>
                  <a:lnTo>
                    <a:pt x="6867242" y="1859591"/>
                  </a:lnTo>
                  <a:lnTo>
                    <a:pt x="6833076" y="1886565"/>
                  </a:lnTo>
                  <a:lnTo>
                    <a:pt x="6795835" y="1909417"/>
                  </a:lnTo>
                  <a:lnTo>
                    <a:pt x="6755867" y="1927797"/>
                  </a:lnTo>
                  <a:lnTo>
                    <a:pt x="6713520" y="1941358"/>
                  </a:lnTo>
                  <a:lnTo>
                    <a:pt x="6669143" y="1949750"/>
                  </a:lnTo>
                  <a:lnTo>
                    <a:pt x="6623084" y="1952625"/>
                  </a:lnTo>
                  <a:close/>
                </a:path>
              </a:pathLst>
            </a:custGeom>
            <a:solidFill>
              <a:srgbClr val="FFFFFF"/>
            </a:solidFill>
          </p:spPr>
          <p:txBody>
            <a:bodyPr wrap="square" lIns="0" tIns="0" rIns="0" bIns="0" rtlCol="0"/>
            <a:lstStyle/>
            <a:p>
              <a:endParaRPr/>
            </a:p>
          </p:txBody>
        </p:sp>
        <p:sp>
          <p:nvSpPr>
            <p:cNvPr id="23" name="object 19">
              <a:extLst>
                <a:ext uri="{FF2B5EF4-FFF2-40B4-BE49-F238E27FC236}">
                  <a16:creationId xmlns:a16="http://schemas.microsoft.com/office/drawing/2014/main" id="{F35613F5-2150-EE66-3222-3CE051C77126}"/>
                </a:ext>
              </a:extLst>
            </p:cNvPr>
            <p:cNvSpPr/>
            <p:nvPr/>
          </p:nvSpPr>
          <p:spPr>
            <a:xfrm>
              <a:off x="9080261" y="5414782"/>
              <a:ext cx="964565" cy="945515"/>
            </a:xfrm>
            <a:custGeom>
              <a:avLst/>
              <a:gdLst/>
              <a:ahLst/>
              <a:cxnLst/>
              <a:rect l="l" t="t" r="r" b="b"/>
              <a:pathLst>
                <a:path w="964565" h="945514">
                  <a:moveTo>
                    <a:pt x="895242" y="945013"/>
                  </a:moveTo>
                  <a:lnTo>
                    <a:pt x="68755" y="945013"/>
                  </a:lnTo>
                  <a:lnTo>
                    <a:pt x="42121" y="939531"/>
                  </a:lnTo>
                  <a:lnTo>
                    <a:pt x="20252" y="924625"/>
                  </a:lnTo>
                  <a:lnTo>
                    <a:pt x="5445" y="902608"/>
                  </a:lnTo>
                  <a:lnTo>
                    <a:pt x="0" y="875794"/>
                  </a:lnTo>
                  <a:lnTo>
                    <a:pt x="0" y="69219"/>
                  </a:lnTo>
                  <a:lnTo>
                    <a:pt x="5445" y="42405"/>
                  </a:lnTo>
                  <a:lnTo>
                    <a:pt x="20252" y="20388"/>
                  </a:lnTo>
                  <a:lnTo>
                    <a:pt x="42121" y="5482"/>
                  </a:lnTo>
                  <a:lnTo>
                    <a:pt x="68755" y="0"/>
                  </a:lnTo>
                  <a:lnTo>
                    <a:pt x="895242" y="0"/>
                  </a:lnTo>
                  <a:lnTo>
                    <a:pt x="921876" y="5482"/>
                  </a:lnTo>
                  <a:lnTo>
                    <a:pt x="936267" y="15291"/>
                  </a:lnTo>
                  <a:lnTo>
                    <a:pt x="68755" y="15291"/>
                  </a:lnTo>
                  <a:lnTo>
                    <a:pt x="48040" y="19574"/>
                  </a:lnTo>
                  <a:lnTo>
                    <a:pt x="30998" y="31207"/>
                  </a:lnTo>
                  <a:lnTo>
                    <a:pt x="19443" y="48364"/>
                  </a:lnTo>
                  <a:lnTo>
                    <a:pt x="15189" y="69219"/>
                  </a:lnTo>
                  <a:lnTo>
                    <a:pt x="15189" y="875794"/>
                  </a:lnTo>
                  <a:lnTo>
                    <a:pt x="19443" y="896649"/>
                  </a:lnTo>
                  <a:lnTo>
                    <a:pt x="30998" y="913806"/>
                  </a:lnTo>
                  <a:lnTo>
                    <a:pt x="48040" y="925439"/>
                  </a:lnTo>
                  <a:lnTo>
                    <a:pt x="68755" y="929722"/>
                  </a:lnTo>
                  <a:lnTo>
                    <a:pt x="936267" y="929722"/>
                  </a:lnTo>
                  <a:lnTo>
                    <a:pt x="921876" y="939531"/>
                  </a:lnTo>
                  <a:lnTo>
                    <a:pt x="895242" y="945013"/>
                  </a:lnTo>
                  <a:close/>
                </a:path>
                <a:path w="964565" h="945514">
                  <a:moveTo>
                    <a:pt x="936267" y="929722"/>
                  </a:moveTo>
                  <a:lnTo>
                    <a:pt x="895242" y="929722"/>
                  </a:lnTo>
                  <a:lnTo>
                    <a:pt x="915957" y="925439"/>
                  </a:lnTo>
                  <a:lnTo>
                    <a:pt x="932999" y="913806"/>
                  </a:lnTo>
                  <a:lnTo>
                    <a:pt x="944554" y="896649"/>
                  </a:lnTo>
                  <a:lnTo>
                    <a:pt x="948808" y="875794"/>
                  </a:lnTo>
                  <a:lnTo>
                    <a:pt x="948808" y="69219"/>
                  </a:lnTo>
                  <a:lnTo>
                    <a:pt x="944554" y="48364"/>
                  </a:lnTo>
                  <a:lnTo>
                    <a:pt x="932999" y="31207"/>
                  </a:lnTo>
                  <a:lnTo>
                    <a:pt x="915957" y="19574"/>
                  </a:lnTo>
                  <a:lnTo>
                    <a:pt x="895242" y="15291"/>
                  </a:lnTo>
                  <a:lnTo>
                    <a:pt x="936267" y="15291"/>
                  </a:lnTo>
                  <a:lnTo>
                    <a:pt x="943745" y="20388"/>
                  </a:lnTo>
                  <a:lnTo>
                    <a:pt x="958552" y="42405"/>
                  </a:lnTo>
                  <a:lnTo>
                    <a:pt x="963998" y="69219"/>
                  </a:lnTo>
                  <a:lnTo>
                    <a:pt x="963998" y="875794"/>
                  </a:lnTo>
                  <a:lnTo>
                    <a:pt x="958552" y="902608"/>
                  </a:lnTo>
                  <a:lnTo>
                    <a:pt x="943745" y="924625"/>
                  </a:lnTo>
                  <a:lnTo>
                    <a:pt x="936267" y="929722"/>
                  </a:lnTo>
                  <a:close/>
                </a:path>
              </a:pathLst>
            </a:custGeom>
            <a:solidFill>
              <a:srgbClr val="4B37F1"/>
            </a:solidFill>
          </p:spPr>
          <p:txBody>
            <a:bodyPr wrap="square" lIns="0" tIns="0" rIns="0" bIns="0" rtlCol="0"/>
            <a:lstStyle/>
            <a:p>
              <a:endParaRPr/>
            </a:p>
          </p:txBody>
        </p:sp>
        <p:sp>
          <p:nvSpPr>
            <p:cNvPr id="24" name="object 20">
              <a:extLst>
                <a:ext uri="{FF2B5EF4-FFF2-40B4-BE49-F238E27FC236}">
                  <a16:creationId xmlns:a16="http://schemas.microsoft.com/office/drawing/2014/main" id="{0081C9B1-D891-2A5C-104B-B5E24D8699A9}"/>
                </a:ext>
              </a:extLst>
            </p:cNvPr>
            <p:cNvSpPr/>
            <p:nvPr/>
          </p:nvSpPr>
          <p:spPr>
            <a:xfrm>
              <a:off x="14118066" y="5507042"/>
              <a:ext cx="762000" cy="762000"/>
            </a:xfrm>
            <a:custGeom>
              <a:avLst/>
              <a:gdLst/>
              <a:ahLst/>
              <a:cxnLst/>
              <a:rect l="l" t="t" r="r" b="b"/>
              <a:pathLst>
                <a:path w="762000" h="762000">
                  <a:moveTo>
                    <a:pt x="381000" y="762000"/>
                  </a:moveTo>
                  <a:lnTo>
                    <a:pt x="333208" y="759031"/>
                  </a:lnTo>
                  <a:lnTo>
                    <a:pt x="287187" y="750363"/>
                  </a:lnTo>
                  <a:lnTo>
                    <a:pt x="243296" y="736354"/>
                  </a:lnTo>
                  <a:lnTo>
                    <a:pt x="201889" y="717359"/>
                  </a:lnTo>
                  <a:lnTo>
                    <a:pt x="163326" y="693737"/>
                  </a:lnTo>
                  <a:lnTo>
                    <a:pt x="127962" y="665844"/>
                  </a:lnTo>
                  <a:lnTo>
                    <a:pt x="96155" y="634037"/>
                  </a:lnTo>
                  <a:lnTo>
                    <a:pt x="68262" y="598673"/>
                  </a:lnTo>
                  <a:lnTo>
                    <a:pt x="44640" y="560110"/>
                  </a:lnTo>
                  <a:lnTo>
                    <a:pt x="25645" y="518703"/>
                  </a:lnTo>
                  <a:lnTo>
                    <a:pt x="11636" y="474812"/>
                  </a:lnTo>
                  <a:lnTo>
                    <a:pt x="2968" y="428791"/>
                  </a:lnTo>
                  <a:lnTo>
                    <a:pt x="0" y="381000"/>
                  </a:lnTo>
                  <a:lnTo>
                    <a:pt x="2968" y="333208"/>
                  </a:lnTo>
                  <a:lnTo>
                    <a:pt x="11636" y="287187"/>
                  </a:lnTo>
                  <a:lnTo>
                    <a:pt x="25645" y="243296"/>
                  </a:lnTo>
                  <a:lnTo>
                    <a:pt x="44640" y="201889"/>
                  </a:lnTo>
                  <a:lnTo>
                    <a:pt x="68262" y="163326"/>
                  </a:lnTo>
                  <a:lnTo>
                    <a:pt x="96155" y="127962"/>
                  </a:lnTo>
                  <a:lnTo>
                    <a:pt x="127962" y="96155"/>
                  </a:lnTo>
                  <a:lnTo>
                    <a:pt x="163326" y="68262"/>
                  </a:lnTo>
                  <a:lnTo>
                    <a:pt x="201889" y="44640"/>
                  </a:lnTo>
                  <a:lnTo>
                    <a:pt x="243296" y="25645"/>
                  </a:lnTo>
                  <a:lnTo>
                    <a:pt x="287187" y="11636"/>
                  </a:lnTo>
                  <a:lnTo>
                    <a:pt x="333208" y="2968"/>
                  </a:lnTo>
                  <a:lnTo>
                    <a:pt x="381000" y="0"/>
                  </a:lnTo>
                  <a:lnTo>
                    <a:pt x="428791" y="2968"/>
                  </a:lnTo>
                  <a:lnTo>
                    <a:pt x="474812" y="11636"/>
                  </a:lnTo>
                  <a:lnTo>
                    <a:pt x="518703" y="25645"/>
                  </a:lnTo>
                  <a:lnTo>
                    <a:pt x="560110" y="44640"/>
                  </a:lnTo>
                  <a:lnTo>
                    <a:pt x="598673" y="68262"/>
                  </a:lnTo>
                  <a:lnTo>
                    <a:pt x="634037" y="96155"/>
                  </a:lnTo>
                  <a:lnTo>
                    <a:pt x="665844" y="127962"/>
                  </a:lnTo>
                  <a:lnTo>
                    <a:pt x="693737" y="163326"/>
                  </a:lnTo>
                  <a:lnTo>
                    <a:pt x="717359" y="201889"/>
                  </a:lnTo>
                  <a:lnTo>
                    <a:pt x="736354" y="243296"/>
                  </a:lnTo>
                  <a:lnTo>
                    <a:pt x="750363" y="287187"/>
                  </a:lnTo>
                  <a:lnTo>
                    <a:pt x="759031" y="333208"/>
                  </a:lnTo>
                  <a:lnTo>
                    <a:pt x="762000" y="381000"/>
                  </a:lnTo>
                  <a:lnTo>
                    <a:pt x="759031" y="428791"/>
                  </a:lnTo>
                  <a:lnTo>
                    <a:pt x="750363" y="474812"/>
                  </a:lnTo>
                  <a:lnTo>
                    <a:pt x="736354" y="518703"/>
                  </a:lnTo>
                  <a:lnTo>
                    <a:pt x="717359" y="560110"/>
                  </a:lnTo>
                  <a:lnTo>
                    <a:pt x="693737" y="598673"/>
                  </a:lnTo>
                  <a:lnTo>
                    <a:pt x="665844" y="634037"/>
                  </a:lnTo>
                  <a:lnTo>
                    <a:pt x="634037" y="665844"/>
                  </a:lnTo>
                  <a:lnTo>
                    <a:pt x="598673" y="693737"/>
                  </a:lnTo>
                  <a:lnTo>
                    <a:pt x="560110" y="717359"/>
                  </a:lnTo>
                  <a:lnTo>
                    <a:pt x="518703" y="736354"/>
                  </a:lnTo>
                  <a:lnTo>
                    <a:pt x="474812" y="750363"/>
                  </a:lnTo>
                  <a:lnTo>
                    <a:pt x="428791" y="759031"/>
                  </a:lnTo>
                  <a:lnTo>
                    <a:pt x="381000" y="762000"/>
                  </a:lnTo>
                  <a:close/>
                </a:path>
              </a:pathLst>
            </a:custGeom>
            <a:solidFill>
              <a:srgbClr val="28059D"/>
            </a:solidFill>
          </p:spPr>
          <p:txBody>
            <a:bodyPr wrap="square" lIns="0" tIns="0" rIns="0" bIns="0" rtlCol="0"/>
            <a:lstStyle/>
            <a:p>
              <a:endParaRPr/>
            </a:p>
          </p:txBody>
        </p:sp>
        <p:sp>
          <p:nvSpPr>
            <p:cNvPr id="25" name="object 21">
              <a:extLst>
                <a:ext uri="{FF2B5EF4-FFF2-40B4-BE49-F238E27FC236}">
                  <a16:creationId xmlns:a16="http://schemas.microsoft.com/office/drawing/2014/main" id="{5F0091CE-5D83-9110-2BC6-6E2901DE5B43}"/>
                </a:ext>
              </a:extLst>
            </p:cNvPr>
            <p:cNvSpPr/>
            <p:nvPr/>
          </p:nvSpPr>
          <p:spPr>
            <a:xfrm>
              <a:off x="14439555" y="5770361"/>
              <a:ext cx="152400" cy="228600"/>
            </a:xfrm>
            <a:custGeom>
              <a:avLst/>
              <a:gdLst/>
              <a:ahLst/>
              <a:cxnLst/>
              <a:rect l="l" t="t" r="r" b="b"/>
              <a:pathLst>
                <a:path w="152400" h="228600">
                  <a:moveTo>
                    <a:pt x="152302" y="114299"/>
                  </a:moveTo>
                  <a:lnTo>
                    <a:pt x="0" y="228599"/>
                  </a:lnTo>
                  <a:lnTo>
                    <a:pt x="0" y="0"/>
                  </a:lnTo>
                  <a:lnTo>
                    <a:pt x="152302" y="114299"/>
                  </a:lnTo>
                  <a:close/>
                </a:path>
              </a:pathLst>
            </a:custGeom>
            <a:solidFill>
              <a:srgbClr val="FFFFFF"/>
            </a:solidFill>
          </p:spPr>
          <p:txBody>
            <a:bodyPr wrap="square" lIns="0" tIns="0" rIns="0" bIns="0" rtlCol="0"/>
            <a:lstStyle/>
            <a:p>
              <a:endParaRPr/>
            </a:p>
          </p:txBody>
        </p:sp>
      </p:grpSp>
      <p:sp>
        <p:nvSpPr>
          <p:cNvPr id="26" name="object 22">
            <a:extLst>
              <a:ext uri="{FF2B5EF4-FFF2-40B4-BE49-F238E27FC236}">
                <a16:creationId xmlns:a16="http://schemas.microsoft.com/office/drawing/2014/main" id="{C444A405-0E6C-5642-BF79-C5F07C45193C}"/>
              </a:ext>
            </a:extLst>
          </p:cNvPr>
          <p:cNvSpPr txBox="1"/>
          <p:nvPr/>
        </p:nvSpPr>
        <p:spPr>
          <a:xfrm>
            <a:off x="12032499" y="7729084"/>
            <a:ext cx="3376929" cy="351378"/>
          </a:xfrm>
          <a:prstGeom prst="rect">
            <a:avLst/>
          </a:prstGeom>
        </p:spPr>
        <p:txBody>
          <a:bodyPr vert="horz" wrap="square" lIns="0" tIns="12700" rIns="0" bIns="0" rtlCol="0">
            <a:spAutoFit/>
          </a:bodyPr>
          <a:lstStyle/>
          <a:p>
            <a:pPr marL="12700">
              <a:lnSpc>
                <a:spcPct val="100000"/>
              </a:lnSpc>
              <a:spcBef>
                <a:spcPts val="100"/>
              </a:spcBef>
            </a:pPr>
            <a:r>
              <a:rPr lang="es-ES" sz="2200" b="1" spc="-35" dirty="0">
                <a:solidFill>
                  <a:srgbClr val="181818"/>
                </a:solidFill>
                <a:latin typeface="Tahoma"/>
                <a:cs typeface="Tahoma"/>
              </a:rPr>
              <a:t>Programa TCEX</a:t>
            </a:r>
            <a:endParaRPr sz="1750" dirty="0">
              <a:latin typeface="Tahoma"/>
              <a:cs typeface="Tahoma"/>
            </a:endParaRPr>
          </a:p>
        </p:txBody>
      </p:sp>
      <p:grpSp>
        <p:nvGrpSpPr>
          <p:cNvPr id="27" name="object 29">
            <a:extLst>
              <a:ext uri="{FF2B5EF4-FFF2-40B4-BE49-F238E27FC236}">
                <a16:creationId xmlns:a16="http://schemas.microsoft.com/office/drawing/2014/main" id="{7EE8CBF3-4049-6A65-5168-FE29B77EE265}"/>
              </a:ext>
            </a:extLst>
          </p:cNvPr>
          <p:cNvGrpSpPr/>
          <p:nvPr/>
        </p:nvGrpSpPr>
        <p:grpSpPr>
          <a:xfrm>
            <a:off x="10785219" y="7595057"/>
            <a:ext cx="608965" cy="561975"/>
            <a:chOff x="9259485" y="5603010"/>
            <a:chExt cx="608965" cy="561975"/>
          </a:xfrm>
        </p:grpSpPr>
        <p:sp>
          <p:nvSpPr>
            <p:cNvPr id="28" name="object 30">
              <a:extLst>
                <a:ext uri="{FF2B5EF4-FFF2-40B4-BE49-F238E27FC236}">
                  <a16:creationId xmlns:a16="http://schemas.microsoft.com/office/drawing/2014/main" id="{A799E14D-22E0-174D-21FB-79F39AB3F574}"/>
                </a:ext>
              </a:extLst>
            </p:cNvPr>
            <p:cNvSpPr/>
            <p:nvPr/>
          </p:nvSpPr>
          <p:spPr>
            <a:xfrm>
              <a:off x="9400730" y="5603011"/>
              <a:ext cx="319405" cy="561975"/>
            </a:xfrm>
            <a:custGeom>
              <a:avLst/>
              <a:gdLst/>
              <a:ahLst/>
              <a:cxnLst/>
              <a:rect l="l" t="t" r="r" b="b"/>
              <a:pathLst>
                <a:path w="319404" h="561975">
                  <a:moveTo>
                    <a:pt x="169913" y="4648"/>
                  </a:moveTo>
                  <a:lnTo>
                    <a:pt x="165239" y="0"/>
                  </a:lnTo>
                  <a:lnTo>
                    <a:pt x="159473" y="0"/>
                  </a:lnTo>
                  <a:lnTo>
                    <a:pt x="153720" y="0"/>
                  </a:lnTo>
                  <a:lnTo>
                    <a:pt x="149047" y="4648"/>
                  </a:lnTo>
                  <a:lnTo>
                    <a:pt x="149047" y="107149"/>
                  </a:lnTo>
                  <a:lnTo>
                    <a:pt x="153720" y="111798"/>
                  </a:lnTo>
                  <a:lnTo>
                    <a:pt x="165239" y="111798"/>
                  </a:lnTo>
                  <a:lnTo>
                    <a:pt x="169913" y="107149"/>
                  </a:lnTo>
                  <a:lnTo>
                    <a:pt x="169913" y="4648"/>
                  </a:lnTo>
                  <a:close/>
                </a:path>
                <a:path w="319404" h="561975">
                  <a:moveTo>
                    <a:pt x="318960" y="297268"/>
                  </a:moveTo>
                  <a:lnTo>
                    <a:pt x="310807" y="247218"/>
                  </a:lnTo>
                  <a:lnTo>
                    <a:pt x="298094" y="222834"/>
                  </a:lnTo>
                  <a:lnTo>
                    <a:pt x="298094" y="297268"/>
                  </a:lnTo>
                  <a:lnTo>
                    <a:pt x="290652" y="341706"/>
                  </a:lnTo>
                  <a:lnTo>
                    <a:pt x="269773" y="380593"/>
                  </a:lnTo>
                  <a:lnTo>
                    <a:pt x="237718" y="410997"/>
                  </a:lnTo>
                  <a:lnTo>
                    <a:pt x="209537" y="424065"/>
                  </a:lnTo>
                  <a:lnTo>
                    <a:pt x="209537" y="479666"/>
                  </a:lnTo>
                  <a:lnTo>
                    <a:pt x="207632" y="479666"/>
                  </a:lnTo>
                  <a:lnTo>
                    <a:pt x="207632" y="477774"/>
                  </a:lnTo>
                  <a:lnTo>
                    <a:pt x="209537" y="479666"/>
                  </a:lnTo>
                  <a:lnTo>
                    <a:pt x="209537" y="424065"/>
                  </a:lnTo>
                  <a:lnTo>
                    <a:pt x="196672" y="430022"/>
                  </a:lnTo>
                  <a:lnTo>
                    <a:pt x="192163" y="431266"/>
                  </a:lnTo>
                  <a:lnTo>
                    <a:pt x="189039" y="435356"/>
                  </a:lnTo>
                  <a:lnTo>
                    <a:pt x="189039" y="475373"/>
                  </a:lnTo>
                  <a:lnTo>
                    <a:pt x="205219" y="475373"/>
                  </a:lnTo>
                  <a:lnTo>
                    <a:pt x="205714" y="475869"/>
                  </a:lnTo>
                  <a:lnTo>
                    <a:pt x="205701" y="530313"/>
                  </a:lnTo>
                  <a:lnTo>
                    <a:pt x="205219" y="530796"/>
                  </a:lnTo>
                  <a:lnTo>
                    <a:pt x="189039" y="530796"/>
                  </a:lnTo>
                  <a:lnTo>
                    <a:pt x="189039" y="541197"/>
                  </a:lnTo>
                  <a:lnTo>
                    <a:pt x="129921" y="541197"/>
                  </a:lnTo>
                  <a:lnTo>
                    <a:pt x="129921" y="530796"/>
                  </a:lnTo>
                  <a:lnTo>
                    <a:pt x="113728" y="530796"/>
                  </a:lnTo>
                  <a:lnTo>
                    <a:pt x="113233" y="530313"/>
                  </a:lnTo>
                  <a:lnTo>
                    <a:pt x="129921" y="530313"/>
                  </a:lnTo>
                  <a:lnTo>
                    <a:pt x="129921" y="530796"/>
                  </a:lnTo>
                  <a:lnTo>
                    <a:pt x="189039" y="530796"/>
                  </a:lnTo>
                  <a:lnTo>
                    <a:pt x="189039" y="530313"/>
                  </a:lnTo>
                  <a:lnTo>
                    <a:pt x="205701" y="530313"/>
                  </a:lnTo>
                  <a:lnTo>
                    <a:pt x="205701" y="475869"/>
                  </a:lnTo>
                  <a:lnTo>
                    <a:pt x="189039" y="475869"/>
                  </a:lnTo>
                  <a:lnTo>
                    <a:pt x="189039" y="496100"/>
                  </a:lnTo>
                  <a:lnTo>
                    <a:pt x="189039" y="510044"/>
                  </a:lnTo>
                  <a:lnTo>
                    <a:pt x="129921" y="510057"/>
                  </a:lnTo>
                  <a:lnTo>
                    <a:pt x="129921" y="496125"/>
                  </a:lnTo>
                  <a:lnTo>
                    <a:pt x="189039" y="496100"/>
                  </a:lnTo>
                  <a:lnTo>
                    <a:pt x="189039" y="475869"/>
                  </a:lnTo>
                  <a:lnTo>
                    <a:pt x="189039" y="475373"/>
                  </a:lnTo>
                  <a:lnTo>
                    <a:pt x="129921" y="475373"/>
                  </a:lnTo>
                  <a:lnTo>
                    <a:pt x="129921" y="475869"/>
                  </a:lnTo>
                  <a:lnTo>
                    <a:pt x="113220" y="475869"/>
                  </a:lnTo>
                  <a:lnTo>
                    <a:pt x="113728" y="475373"/>
                  </a:lnTo>
                  <a:lnTo>
                    <a:pt x="129921" y="475373"/>
                  </a:lnTo>
                  <a:lnTo>
                    <a:pt x="129921" y="435356"/>
                  </a:lnTo>
                  <a:lnTo>
                    <a:pt x="126796" y="431266"/>
                  </a:lnTo>
                  <a:lnTo>
                    <a:pt x="122275" y="430022"/>
                  </a:lnTo>
                  <a:lnTo>
                    <a:pt x="111340" y="424954"/>
                  </a:lnTo>
                  <a:lnTo>
                    <a:pt x="111340" y="526503"/>
                  </a:lnTo>
                  <a:lnTo>
                    <a:pt x="111340" y="528421"/>
                  </a:lnTo>
                  <a:lnTo>
                    <a:pt x="109423" y="526503"/>
                  </a:lnTo>
                  <a:lnTo>
                    <a:pt x="111340" y="526503"/>
                  </a:lnTo>
                  <a:lnTo>
                    <a:pt x="111340" y="424954"/>
                  </a:lnTo>
                  <a:lnTo>
                    <a:pt x="111328" y="477761"/>
                  </a:lnTo>
                  <a:lnTo>
                    <a:pt x="111328" y="479666"/>
                  </a:lnTo>
                  <a:lnTo>
                    <a:pt x="109410" y="479666"/>
                  </a:lnTo>
                  <a:lnTo>
                    <a:pt x="111328" y="477761"/>
                  </a:lnTo>
                  <a:lnTo>
                    <a:pt x="111328" y="424954"/>
                  </a:lnTo>
                  <a:lnTo>
                    <a:pt x="81241" y="410997"/>
                  </a:lnTo>
                  <a:lnTo>
                    <a:pt x="49174" y="380593"/>
                  </a:lnTo>
                  <a:lnTo>
                    <a:pt x="28308" y="341706"/>
                  </a:lnTo>
                  <a:lnTo>
                    <a:pt x="20866" y="297268"/>
                  </a:lnTo>
                  <a:lnTo>
                    <a:pt x="27940" y="253758"/>
                  </a:lnTo>
                  <a:lnTo>
                    <a:pt x="47637" y="215950"/>
                  </a:lnTo>
                  <a:lnTo>
                    <a:pt x="77660" y="186105"/>
                  </a:lnTo>
                  <a:lnTo>
                    <a:pt x="115709" y="166522"/>
                  </a:lnTo>
                  <a:lnTo>
                    <a:pt x="159473" y="159486"/>
                  </a:lnTo>
                  <a:lnTo>
                    <a:pt x="203250" y="166522"/>
                  </a:lnTo>
                  <a:lnTo>
                    <a:pt x="241287" y="186105"/>
                  </a:lnTo>
                  <a:lnTo>
                    <a:pt x="271310" y="215950"/>
                  </a:lnTo>
                  <a:lnTo>
                    <a:pt x="291020" y="253758"/>
                  </a:lnTo>
                  <a:lnTo>
                    <a:pt x="298094" y="297268"/>
                  </a:lnTo>
                  <a:lnTo>
                    <a:pt x="298094" y="222834"/>
                  </a:lnTo>
                  <a:lnTo>
                    <a:pt x="288137" y="203720"/>
                  </a:lnTo>
                  <a:lnTo>
                    <a:pt x="253606" y="169379"/>
                  </a:lnTo>
                  <a:lnTo>
                    <a:pt x="234378" y="159486"/>
                  </a:lnTo>
                  <a:lnTo>
                    <a:pt x="209829" y="146850"/>
                  </a:lnTo>
                  <a:lnTo>
                    <a:pt x="159473" y="138760"/>
                  </a:lnTo>
                  <a:lnTo>
                    <a:pt x="109131" y="146850"/>
                  </a:lnTo>
                  <a:lnTo>
                    <a:pt x="65354" y="169379"/>
                  </a:lnTo>
                  <a:lnTo>
                    <a:pt x="30810" y="203720"/>
                  </a:lnTo>
                  <a:lnTo>
                    <a:pt x="8140" y="247218"/>
                  </a:lnTo>
                  <a:lnTo>
                    <a:pt x="0" y="297268"/>
                  </a:lnTo>
                  <a:lnTo>
                    <a:pt x="7962" y="346570"/>
                  </a:lnTo>
                  <a:lnTo>
                    <a:pt x="30302" y="390067"/>
                  </a:lnTo>
                  <a:lnTo>
                    <a:pt x="64770" y="424764"/>
                  </a:lnTo>
                  <a:lnTo>
                    <a:pt x="109067" y="447687"/>
                  </a:lnTo>
                  <a:lnTo>
                    <a:pt x="109067" y="479666"/>
                  </a:lnTo>
                  <a:lnTo>
                    <a:pt x="109067" y="480009"/>
                  </a:lnTo>
                  <a:lnTo>
                    <a:pt x="109067" y="491058"/>
                  </a:lnTo>
                  <a:lnTo>
                    <a:pt x="111201" y="491058"/>
                  </a:lnTo>
                  <a:lnTo>
                    <a:pt x="111201" y="493598"/>
                  </a:lnTo>
                  <a:lnTo>
                    <a:pt x="109067" y="491464"/>
                  </a:lnTo>
                  <a:lnTo>
                    <a:pt x="109067" y="514705"/>
                  </a:lnTo>
                  <a:lnTo>
                    <a:pt x="111201" y="512584"/>
                  </a:lnTo>
                  <a:lnTo>
                    <a:pt x="111201" y="515112"/>
                  </a:lnTo>
                  <a:lnTo>
                    <a:pt x="109067" y="515112"/>
                  </a:lnTo>
                  <a:lnTo>
                    <a:pt x="109067" y="526148"/>
                  </a:lnTo>
                  <a:lnTo>
                    <a:pt x="109067" y="526503"/>
                  </a:lnTo>
                  <a:lnTo>
                    <a:pt x="109067" y="557288"/>
                  </a:lnTo>
                  <a:lnTo>
                    <a:pt x="113728" y="561936"/>
                  </a:lnTo>
                  <a:lnTo>
                    <a:pt x="205219" y="561936"/>
                  </a:lnTo>
                  <a:lnTo>
                    <a:pt x="209892" y="557288"/>
                  </a:lnTo>
                  <a:lnTo>
                    <a:pt x="209892" y="541197"/>
                  </a:lnTo>
                  <a:lnTo>
                    <a:pt x="209892" y="526503"/>
                  </a:lnTo>
                  <a:lnTo>
                    <a:pt x="209892" y="526148"/>
                  </a:lnTo>
                  <a:lnTo>
                    <a:pt x="209892" y="515112"/>
                  </a:lnTo>
                  <a:lnTo>
                    <a:pt x="209524" y="515112"/>
                  </a:lnTo>
                  <a:lnTo>
                    <a:pt x="209524" y="526503"/>
                  </a:lnTo>
                  <a:lnTo>
                    <a:pt x="207619" y="528408"/>
                  </a:lnTo>
                  <a:lnTo>
                    <a:pt x="207619" y="526503"/>
                  </a:lnTo>
                  <a:lnTo>
                    <a:pt x="209524" y="526503"/>
                  </a:lnTo>
                  <a:lnTo>
                    <a:pt x="209524" y="515112"/>
                  </a:lnTo>
                  <a:lnTo>
                    <a:pt x="207759" y="515112"/>
                  </a:lnTo>
                  <a:lnTo>
                    <a:pt x="207759" y="512584"/>
                  </a:lnTo>
                  <a:lnTo>
                    <a:pt x="209892" y="514705"/>
                  </a:lnTo>
                  <a:lnTo>
                    <a:pt x="209892" y="491464"/>
                  </a:lnTo>
                  <a:lnTo>
                    <a:pt x="207759" y="493598"/>
                  </a:lnTo>
                  <a:lnTo>
                    <a:pt x="207759" y="491058"/>
                  </a:lnTo>
                  <a:lnTo>
                    <a:pt x="209892" y="491058"/>
                  </a:lnTo>
                  <a:lnTo>
                    <a:pt x="209892" y="480009"/>
                  </a:lnTo>
                  <a:lnTo>
                    <a:pt x="209892" y="479666"/>
                  </a:lnTo>
                  <a:lnTo>
                    <a:pt x="209892" y="447687"/>
                  </a:lnTo>
                  <a:lnTo>
                    <a:pt x="254190" y="424764"/>
                  </a:lnTo>
                  <a:lnTo>
                    <a:pt x="288645" y="390067"/>
                  </a:lnTo>
                  <a:lnTo>
                    <a:pt x="310997" y="346570"/>
                  </a:lnTo>
                  <a:lnTo>
                    <a:pt x="318960" y="297268"/>
                  </a:lnTo>
                  <a:close/>
                </a:path>
              </a:pathLst>
            </a:custGeom>
            <a:solidFill>
              <a:srgbClr val="4B37F1"/>
            </a:solidFill>
          </p:spPr>
          <p:txBody>
            <a:bodyPr wrap="square" lIns="0" tIns="0" rIns="0" bIns="0" rtlCol="0"/>
            <a:lstStyle/>
            <a:p>
              <a:endParaRPr/>
            </a:p>
          </p:txBody>
        </p:sp>
        <p:pic>
          <p:nvPicPr>
            <p:cNvPr id="29" name="object 31">
              <a:extLst>
                <a:ext uri="{FF2B5EF4-FFF2-40B4-BE49-F238E27FC236}">
                  <a16:creationId xmlns:a16="http://schemas.microsoft.com/office/drawing/2014/main" id="{C6778709-D84D-3614-E30D-A015CF25337E}"/>
                </a:ext>
              </a:extLst>
            </p:cNvPr>
            <p:cNvPicPr/>
            <p:nvPr/>
          </p:nvPicPr>
          <p:blipFill>
            <a:blip r:embed="rId5" cstate="print"/>
            <a:stretch>
              <a:fillRect/>
            </a:stretch>
          </p:blipFill>
          <p:spPr>
            <a:xfrm>
              <a:off x="9696161" y="5692244"/>
              <a:ext cx="87675" cy="85116"/>
            </a:xfrm>
            <a:prstGeom prst="rect">
              <a:avLst/>
            </a:prstGeom>
          </p:spPr>
        </p:pic>
        <p:pic>
          <p:nvPicPr>
            <p:cNvPr id="30" name="object 32">
              <a:extLst>
                <a:ext uri="{FF2B5EF4-FFF2-40B4-BE49-F238E27FC236}">
                  <a16:creationId xmlns:a16="http://schemas.microsoft.com/office/drawing/2014/main" id="{865EC73B-F2BA-4A57-CC02-A442EE487F0C}"/>
                </a:ext>
              </a:extLst>
            </p:cNvPr>
            <p:cNvPicPr/>
            <p:nvPr/>
          </p:nvPicPr>
          <p:blipFill>
            <a:blip r:embed="rId6" cstate="print"/>
            <a:stretch>
              <a:fillRect/>
            </a:stretch>
          </p:blipFill>
          <p:spPr>
            <a:xfrm>
              <a:off x="9338171" y="5694816"/>
              <a:ext cx="87670" cy="85116"/>
            </a:xfrm>
            <a:prstGeom prst="rect">
              <a:avLst/>
            </a:prstGeom>
          </p:spPr>
        </p:pic>
        <p:sp>
          <p:nvSpPr>
            <p:cNvPr id="31" name="object 33">
              <a:extLst>
                <a:ext uri="{FF2B5EF4-FFF2-40B4-BE49-F238E27FC236}">
                  <a16:creationId xmlns:a16="http://schemas.microsoft.com/office/drawing/2014/main" id="{7D00F2B2-A247-9DEC-4538-7D1D3019C3D9}"/>
                </a:ext>
              </a:extLst>
            </p:cNvPr>
            <p:cNvSpPr/>
            <p:nvPr/>
          </p:nvSpPr>
          <p:spPr>
            <a:xfrm>
              <a:off x="9259481" y="5898756"/>
              <a:ext cx="608965" cy="27940"/>
            </a:xfrm>
            <a:custGeom>
              <a:avLst/>
              <a:gdLst/>
              <a:ahLst/>
              <a:cxnLst/>
              <a:rect l="l" t="t" r="r" b="b"/>
              <a:pathLst>
                <a:path w="608965" h="27939">
                  <a:moveTo>
                    <a:pt x="112471" y="11531"/>
                  </a:moveTo>
                  <a:lnTo>
                    <a:pt x="107797" y="6883"/>
                  </a:lnTo>
                  <a:lnTo>
                    <a:pt x="102031" y="6883"/>
                  </a:lnTo>
                  <a:lnTo>
                    <a:pt x="4673" y="6883"/>
                  </a:lnTo>
                  <a:lnTo>
                    <a:pt x="0" y="11531"/>
                  </a:lnTo>
                  <a:lnTo>
                    <a:pt x="0" y="22974"/>
                  </a:lnTo>
                  <a:lnTo>
                    <a:pt x="4673" y="27609"/>
                  </a:lnTo>
                  <a:lnTo>
                    <a:pt x="107797" y="27609"/>
                  </a:lnTo>
                  <a:lnTo>
                    <a:pt x="112471" y="22974"/>
                  </a:lnTo>
                  <a:lnTo>
                    <a:pt x="112471" y="11531"/>
                  </a:lnTo>
                  <a:close/>
                </a:path>
                <a:path w="608965" h="27939">
                  <a:moveTo>
                    <a:pt x="608901" y="4648"/>
                  </a:moveTo>
                  <a:lnTo>
                    <a:pt x="604227" y="0"/>
                  </a:lnTo>
                  <a:lnTo>
                    <a:pt x="598474" y="0"/>
                  </a:lnTo>
                  <a:lnTo>
                    <a:pt x="501103" y="0"/>
                  </a:lnTo>
                  <a:lnTo>
                    <a:pt x="496443" y="4648"/>
                  </a:lnTo>
                  <a:lnTo>
                    <a:pt x="496443" y="16090"/>
                  </a:lnTo>
                  <a:lnTo>
                    <a:pt x="501103" y="20739"/>
                  </a:lnTo>
                  <a:lnTo>
                    <a:pt x="604227" y="20739"/>
                  </a:lnTo>
                  <a:lnTo>
                    <a:pt x="608901" y="16090"/>
                  </a:lnTo>
                  <a:lnTo>
                    <a:pt x="608901" y="4648"/>
                  </a:lnTo>
                  <a:close/>
                </a:path>
              </a:pathLst>
            </a:custGeom>
            <a:solidFill>
              <a:srgbClr val="4B37F1"/>
            </a:solidFill>
          </p:spPr>
          <p:txBody>
            <a:bodyPr wrap="square" lIns="0" tIns="0" rIns="0" bIns="0" rtlCol="0"/>
            <a:lstStyle/>
            <a:p>
              <a:endParaRPr/>
            </a:p>
          </p:txBody>
        </p:sp>
      </p:grpSp>
      <p:sp>
        <p:nvSpPr>
          <p:cNvPr id="32" name="object 3">
            <a:extLst>
              <a:ext uri="{FF2B5EF4-FFF2-40B4-BE49-F238E27FC236}">
                <a16:creationId xmlns:a16="http://schemas.microsoft.com/office/drawing/2014/main" id="{0C00B24E-F57D-3699-3B93-2EAD557C8FEF}"/>
              </a:ext>
            </a:extLst>
          </p:cNvPr>
          <p:cNvSpPr/>
          <p:nvPr/>
        </p:nvSpPr>
        <p:spPr>
          <a:xfrm>
            <a:off x="999511" y="4503358"/>
            <a:ext cx="7917815" cy="2100715"/>
          </a:xfrm>
          <a:custGeom>
            <a:avLst/>
            <a:gdLst/>
            <a:ahLst/>
            <a:cxnLst/>
            <a:rect l="l" t="t" r="r" b="b"/>
            <a:pathLst>
              <a:path w="7917815" h="5631815">
                <a:moveTo>
                  <a:pt x="7848289" y="5631281"/>
                </a:moveTo>
                <a:lnTo>
                  <a:pt x="69018" y="5631281"/>
                </a:lnTo>
                <a:lnTo>
                  <a:pt x="42282" y="5625819"/>
                </a:lnTo>
                <a:lnTo>
                  <a:pt x="20329" y="5610967"/>
                </a:lnTo>
                <a:lnTo>
                  <a:pt x="5466" y="5589030"/>
                </a:lnTo>
                <a:lnTo>
                  <a:pt x="0" y="5562314"/>
                </a:lnTo>
                <a:lnTo>
                  <a:pt x="0" y="68967"/>
                </a:lnTo>
                <a:lnTo>
                  <a:pt x="5466" y="42251"/>
                </a:lnTo>
                <a:lnTo>
                  <a:pt x="20329" y="20314"/>
                </a:lnTo>
                <a:lnTo>
                  <a:pt x="42282" y="5462"/>
                </a:lnTo>
                <a:lnTo>
                  <a:pt x="69018" y="0"/>
                </a:lnTo>
                <a:lnTo>
                  <a:pt x="7848289" y="0"/>
                </a:lnTo>
                <a:lnTo>
                  <a:pt x="7875025" y="5462"/>
                </a:lnTo>
                <a:lnTo>
                  <a:pt x="7889471" y="15235"/>
                </a:lnTo>
                <a:lnTo>
                  <a:pt x="69018" y="15235"/>
                </a:lnTo>
                <a:lnTo>
                  <a:pt x="48223" y="19503"/>
                </a:lnTo>
                <a:lnTo>
                  <a:pt x="31116" y="31093"/>
                </a:lnTo>
                <a:lnTo>
                  <a:pt x="19517" y="48188"/>
                </a:lnTo>
                <a:lnTo>
                  <a:pt x="15247" y="68967"/>
                </a:lnTo>
                <a:lnTo>
                  <a:pt x="15247" y="5562314"/>
                </a:lnTo>
                <a:lnTo>
                  <a:pt x="19517" y="5583093"/>
                </a:lnTo>
                <a:lnTo>
                  <a:pt x="31116" y="5600187"/>
                </a:lnTo>
                <a:lnTo>
                  <a:pt x="48223" y="5611778"/>
                </a:lnTo>
                <a:lnTo>
                  <a:pt x="69018" y="5616045"/>
                </a:lnTo>
                <a:lnTo>
                  <a:pt x="7889471" y="5616045"/>
                </a:lnTo>
                <a:lnTo>
                  <a:pt x="7875025" y="5625819"/>
                </a:lnTo>
                <a:lnTo>
                  <a:pt x="7848289" y="5631281"/>
                </a:lnTo>
                <a:close/>
              </a:path>
              <a:path w="7917815" h="5631815">
                <a:moveTo>
                  <a:pt x="7889471" y="5616045"/>
                </a:moveTo>
                <a:lnTo>
                  <a:pt x="7848289" y="5616045"/>
                </a:lnTo>
                <a:lnTo>
                  <a:pt x="7869084" y="5611778"/>
                </a:lnTo>
                <a:lnTo>
                  <a:pt x="7886191" y="5600187"/>
                </a:lnTo>
                <a:lnTo>
                  <a:pt x="7897789" y="5583093"/>
                </a:lnTo>
                <a:lnTo>
                  <a:pt x="7902060" y="5562314"/>
                </a:lnTo>
                <a:lnTo>
                  <a:pt x="7902060" y="68967"/>
                </a:lnTo>
                <a:lnTo>
                  <a:pt x="7897789" y="48188"/>
                </a:lnTo>
                <a:lnTo>
                  <a:pt x="7886191" y="31093"/>
                </a:lnTo>
                <a:lnTo>
                  <a:pt x="7869084" y="19503"/>
                </a:lnTo>
                <a:lnTo>
                  <a:pt x="7848289" y="15235"/>
                </a:lnTo>
                <a:lnTo>
                  <a:pt x="7889471" y="15235"/>
                </a:lnTo>
                <a:lnTo>
                  <a:pt x="7896978" y="20314"/>
                </a:lnTo>
                <a:lnTo>
                  <a:pt x="7911841" y="42251"/>
                </a:lnTo>
                <a:lnTo>
                  <a:pt x="7917307" y="68967"/>
                </a:lnTo>
                <a:lnTo>
                  <a:pt x="7917307" y="5562314"/>
                </a:lnTo>
                <a:lnTo>
                  <a:pt x="7911841" y="5589030"/>
                </a:lnTo>
                <a:lnTo>
                  <a:pt x="7896978" y="5610967"/>
                </a:lnTo>
                <a:lnTo>
                  <a:pt x="7889471" y="5616045"/>
                </a:lnTo>
                <a:close/>
              </a:path>
            </a:pathLst>
          </a:custGeom>
          <a:solidFill>
            <a:srgbClr val="28059D"/>
          </a:solidFill>
        </p:spPr>
        <p:txBody>
          <a:bodyPr wrap="square" lIns="0" tIns="0" rIns="0" bIns="0" rtlCol="0"/>
          <a:lstStyle/>
          <a:p>
            <a:endParaRPr/>
          </a:p>
        </p:txBody>
      </p:sp>
      <p:sp>
        <p:nvSpPr>
          <p:cNvPr id="33" name="object 4">
            <a:extLst>
              <a:ext uri="{FF2B5EF4-FFF2-40B4-BE49-F238E27FC236}">
                <a16:creationId xmlns:a16="http://schemas.microsoft.com/office/drawing/2014/main" id="{47270C36-FE2D-9373-7A5B-C5C4B5DD26F5}"/>
              </a:ext>
            </a:extLst>
          </p:cNvPr>
          <p:cNvSpPr txBox="1"/>
          <p:nvPr/>
        </p:nvSpPr>
        <p:spPr>
          <a:xfrm>
            <a:off x="1112064" y="5874860"/>
            <a:ext cx="7692708" cy="308290"/>
          </a:xfrm>
          <a:prstGeom prst="rect">
            <a:avLst/>
          </a:prstGeom>
        </p:spPr>
        <p:txBody>
          <a:bodyPr vert="horz" wrap="square" lIns="0" tIns="12700" rIns="0" bIns="0" rtlCol="0">
            <a:spAutoFit/>
          </a:bodyPr>
          <a:lstStyle/>
          <a:p>
            <a:pPr marL="360362" lvl="1" eaLnBrk="1" hangingPunct="1">
              <a:lnSpc>
                <a:spcPct val="80000"/>
              </a:lnSpc>
              <a:spcBef>
                <a:spcPct val="0"/>
              </a:spcBef>
              <a:spcAft>
                <a:spcPts val="1200"/>
              </a:spcAft>
              <a:buClr>
                <a:schemeClr val="accent2"/>
              </a:buClr>
              <a:defRPr/>
            </a:pPr>
            <a:r>
              <a:rPr lang="es-ES" sz="2400" b="1" dirty="0">
                <a:solidFill>
                  <a:srgbClr val="003399"/>
                </a:solidFill>
                <a:latin typeface="Tahoma" panose="020B0604030504040204" pitchFamily="34" charset="0"/>
                <a:ea typeface="Tahoma" panose="020B0604030504040204" pitchFamily="34" charset="0"/>
                <a:cs typeface="Tahoma" panose="020B0604030504040204" pitchFamily="34" charset="0"/>
              </a:rPr>
              <a:t>Hasta el 15 de junio de 2022, a las 14:00 horas</a:t>
            </a:r>
          </a:p>
        </p:txBody>
      </p:sp>
      <p:sp>
        <p:nvSpPr>
          <p:cNvPr id="34" name="object 5">
            <a:extLst>
              <a:ext uri="{FF2B5EF4-FFF2-40B4-BE49-F238E27FC236}">
                <a16:creationId xmlns:a16="http://schemas.microsoft.com/office/drawing/2014/main" id="{4B0DFB2A-4A76-F941-E1BD-72D66CE413BA}"/>
              </a:ext>
            </a:extLst>
          </p:cNvPr>
          <p:cNvSpPr txBox="1">
            <a:spLocks/>
          </p:cNvSpPr>
          <p:nvPr/>
        </p:nvSpPr>
        <p:spPr>
          <a:xfrm>
            <a:off x="1949965" y="4957034"/>
            <a:ext cx="6770426" cy="438197"/>
          </a:xfrm>
          <a:prstGeom prst="rect">
            <a:avLst/>
          </a:prstGeom>
        </p:spPr>
        <p:txBody>
          <a:bodyPr vert="horz" wrap="square" lIns="0" tIns="12065" rIns="0" bIns="0" rtlCol="0">
            <a:spAutoFit/>
          </a:bodyPr>
          <a:lstStyle>
            <a:lvl1pPr>
              <a:defRPr sz="8000" b="1" i="0">
                <a:solidFill>
                  <a:srgbClr val="181818"/>
                </a:solidFill>
                <a:latin typeface="Tahoma"/>
                <a:ea typeface="+mj-ea"/>
                <a:cs typeface="Tahoma"/>
              </a:defRPr>
            </a:lvl1pPr>
          </a:lstStyle>
          <a:p>
            <a:pPr marL="12700" marR="5080">
              <a:lnSpc>
                <a:spcPct val="108500"/>
              </a:lnSpc>
              <a:spcBef>
                <a:spcPts val="95"/>
              </a:spcBef>
            </a:pPr>
            <a:r>
              <a:rPr lang="es-ES" sz="2800" kern="0" spc="20" dirty="0"/>
              <a:t>Plazo de presentación de solicitudes</a:t>
            </a:r>
            <a:endParaRPr lang="es-ES" sz="2800" kern="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ject 12"/>
          <p:cNvPicPr/>
          <p:nvPr/>
        </p:nvPicPr>
        <p:blipFill>
          <a:blip r:embed="rId2" cstate="print"/>
          <a:stretch>
            <a:fillRect/>
          </a:stretch>
        </p:blipFill>
        <p:spPr>
          <a:xfrm>
            <a:off x="15185618" y="9010943"/>
            <a:ext cx="2867024" cy="1095374"/>
          </a:xfrm>
          <a:prstGeom prst="rect">
            <a:avLst/>
          </a:prstGeom>
        </p:spPr>
      </p:pic>
      <p:grpSp>
        <p:nvGrpSpPr>
          <p:cNvPr id="13" name="object 2">
            <a:extLst>
              <a:ext uri="{FF2B5EF4-FFF2-40B4-BE49-F238E27FC236}">
                <a16:creationId xmlns:a16="http://schemas.microsoft.com/office/drawing/2014/main" id="{99CB0BD0-EF4E-917D-00F8-83379958D65C}"/>
              </a:ext>
            </a:extLst>
          </p:cNvPr>
          <p:cNvGrpSpPr/>
          <p:nvPr/>
        </p:nvGrpSpPr>
        <p:grpSpPr>
          <a:xfrm>
            <a:off x="1371600" y="6901610"/>
            <a:ext cx="6991350" cy="1952625"/>
            <a:chOff x="1028876" y="4909563"/>
            <a:chExt cx="6991350" cy="1952625"/>
          </a:xfrm>
        </p:grpSpPr>
        <p:sp>
          <p:nvSpPr>
            <p:cNvPr id="14" name="object 3">
              <a:extLst>
                <a:ext uri="{FF2B5EF4-FFF2-40B4-BE49-F238E27FC236}">
                  <a16:creationId xmlns:a16="http://schemas.microsoft.com/office/drawing/2014/main" id="{FF33E78A-A05E-3493-43D2-6415D3B30E2B}"/>
                </a:ext>
              </a:extLst>
            </p:cNvPr>
            <p:cNvSpPr/>
            <p:nvPr/>
          </p:nvSpPr>
          <p:spPr>
            <a:xfrm>
              <a:off x="1028876" y="4909563"/>
              <a:ext cx="6991350" cy="1952625"/>
            </a:xfrm>
            <a:custGeom>
              <a:avLst/>
              <a:gdLst/>
              <a:ahLst/>
              <a:cxnLst/>
              <a:rect l="l" t="t" r="r" b="b"/>
              <a:pathLst>
                <a:path w="6991350" h="1952625">
                  <a:moveTo>
                    <a:pt x="6623084" y="1952625"/>
                  </a:moveTo>
                  <a:lnTo>
                    <a:pt x="367910" y="1952625"/>
                  </a:lnTo>
                  <a:lnTo>
                    <a:pt x="321852" y="1949750"/>
                  </a:lnTo>
                  <a:lnTo>
                    <a:pt x="277475" y="1941358"/>
                  </a:lnTo>
                  <a:lnTo>
                    <a:pt x="235128" y="1927797"/>
                  </a:lnTo>
                  <a:lnTo>
                    <a:pt x="195159" y="1909417"/>
                  </a:lnTo>
                  <a:lnTo>
                    <a:pt x="157918" y="1886565"/>
                  </a:lnTo>
                  <a:lnTo>
                    <a:pt x="123753" y="1859591"/>
                  </a:lnTo>
                  <a:lnTo>
                    <a:pt x="93012" y="1828843"/>
                  </a:lnTo>
                  <a:lnTo>
                    <a:pt x="66044" y="1794670"/>
                  </a:lnTo>
                  <a:lnTo>
                    <a:pt x="43197" y="1757420"/>
                  </a:lnTo>
                  <a:lnTo>
                    <a:pt x="24821" y="1717443"/>
                  </a:lnTo>
                  <a:lnTo>
                    <a:pt x="11264" y="1675086"/>
                  </a:lnTo>
                  <a:lnTo>
                    <a:pt x="2874" y="1630699"/>
                  </a:lnTo>
                  <a:lnTo>
                    <a:pt x="0" y="1584630"/>
                  </a:lnTo>
                  <a:lnTo>
                    <a:pt x="0" y="367994"/>
                  </a:lnTo>
                  <a:lnTo>
                    <a:pt x="2874" y="321925"/>
                  </a:lnTo>
                  <a:lnTo>
                    <a:pt x="11264" y="277538"/>
                  </a:lnTo>
                  <a:lnTo>
                    <a:pt x="24821" y="235181"/>
                  </a:lnTo>
                  <a:lnTo>
                    <a:pt x="43197" y="195204"/>
                  </a:lnTo>
                  <a:lnTo>
                    <a:pt x="66044" y="157954"/>
                  </a:lnTo>
                  <a:lnTo>
                    <a:pt x="93012" y="123781"/>
                  </a:lnTo>
                  <a:lnTo>
                    <a:pt x="123753" y="93033"/>
                  </a:lnTo>
                  <a:lnTo>
                    <a:pt x="157918" y="66059"/>
                  </a:lnTo>
                  <a:lnTo>
                    <a:pt x="195159" y="43207"/>
                  </a:lnTo>
                  <a:lnTo>
                    <a:pt x="235128" y="24827"/>
                  </a:lnTo>
                  <a:lnTo>
                    <a:pt x="277475" y="11266"/>
                  </a:lnTo>
                  <a:lnTo>
                    <a:pt x="321852" y="2874"/>
                  </a:lnTo>
                  <a:lnTo>
                    <a:pt x="367910" y="0"/>
                  </a:lnTo>
                  <a:lnTo>
                    <a:pt x="6623084" y="0"/>
                  </a:lnTo>
                  <a:lnTo>
                    <a:pt x="6669143" y="2874"/>
                  </a:lnTo>
                  <a:lnTo>
                    <a:pt x="6713520" y="11266"/>
                  </a:lnTo>
                  <a:lnTo>
                    <a:pt x="6755867" y="24827"/>
                  </a:lnTo>
                  <a:lnTo>
                    <a:pt x="6795835" y="43207"/>
                  </a:lnTo>
                  <a:lnTo>
                    <a:pt x="6833076" y="66059"/>
                  </a:lnTo>
                  <a:lnTo>
                    <a:pt x="6867242" y="93033"/>
                  </a:lnTo>
                  <a:lnTo>
                    <a:pt x="6897983" y="123781"/>
                  </a:lnTo>
                  <a:lnTo>
                    <a:pt x="6924951" y="157954"/>
                  </a:lnTo>
                  <a:lnTo>
                    <a:pt x="6947797" y="195204"/>
                  </a:lnTo>
                  <a:lnTo>
                    <a:pt x="6966173" y="235181"/>
                  </a:lnTo>
                  <a:lnTo>
                    <a:pt x="6979731" y="277538"/>
                  </a:lnTo>
                  <a:lnTo>
                    <a:pt x="6988121" y="321925"/>
                  </a:lnTo>
                  <a:lnTo>
                    <a:pt x="6990995" y="367994"/>
                  </a:lnTo>
                  <a:lnTo>
                    <a:pt x="6990995" y="1584630"/>
                  </a:lnTo>
                  <a:lnTo>
                    <a:pt x="6988121" y="1630699"/>
                  </a:lnTo>
                  <a:lnTo>
                    <a:pt x="6979731" y="1675086"/>
                  </a:lnTo>
                  <a:lnTo>
                    <a:pt x="6966173" y="1717443"/>
                  </a:lnTo>
                  <a:lnTo>
                    <a:pt x="6947797" y="1757420"/>
                  </a:lnTo>
                  <a:lnTo>
                    <a:pt x="6924951" y="1794670"/>
                  </a:lnTo>
                  <a:lnTo>
                    <a:pt x="6897983" y="1828843"/>
                  </a:lnTo>
                  <a:lnTo>
                    <a:pt x="6867242" y="1859591"/>
                  </a:lnTo>
                  <a:lnTo>
                    <a:pt x="6833076" y="1886565"/>
                  </a:lnTo>
                  <a:lnTo>
                    <a:pt x="6795835" y="1909417"/>
                  </a:lnTo>
                  <a:lnTo>
                    <a:pt x="6755867" y="1927797"/>
                  </a:lnTo>
                  <a:lnTo>
                    <a:pt x="6713520" y="1941358"/>
                  </a:lnTo>
                  <a:lnTo>
                    <a:pt x="6669143" y="1949750"/>
                  </a:lnTo>
                  <a:lnTo>
                    <a:pt x="6623084" y="1952625"/>
                  </a:lnTo>
                  <a:close/>
                </a:path>
              </a:pathLst>
            </a:custGeom>
            <a:solidFill>
              <a:srgbClr val="FFFFFF"/>
            </a:solidFill>
          </p:spPr>
          <p:txBody>
            <a:bodyPr wrap="square" lIns="0" tIns="0" rIns="0" bIns="0" rtlCol="0"/>
            <a:lstStyle/>
            <a:p>
              <a:endParaRPr/>
            </a:p>
          </p:txBody>
        </p:sp>
        <p:sp>
          <p:nvSpPr>
            <p:cNvPr id="15" name="object 4">
              <a:extLst>
                <a:ext uri="{FF2B5EF4-FFF2-40B4-BE49-F238E27FC236}">
                  <a16:creationId xmlns:a16="http://schemas.microsoft.com/office/drawing/2014/main" id="{7F4B2B89-EC6C-3A43-B32D-261B978CED02}"/>
                </a:ext>
              </a:extLst>
            </p:cNvPr>
            <p:cNvSpPr/>
            <p:nvPr/>
          </p:nvSpPr>
          <p:spPr>
            <a:xfrm>
              <a:off x="1620168" y="5414782"/>
              <a:ext cx="964565" cy="945515"/>
            </a:xfrm>
            <a:custGeom>
              <a:avLst/>
              <a:gdLst/>
              <a:ahLst/>
              <a:cxnLst/>
              <a:rect l="l" t="t" r="r" b="b"/>
              <a:pathLst>
                <a:path w="964564" h="945514">
                  <a:moveTo>
                    <a:pt x="895242" y="945013"/>
                  </a:moveTo>
                  <a:lnTo>
                    <a:pt x="68755" y="945013"/>
                  </a:lnTo>
                  <a:lnTo>
                    <a:pt x="42121" y="939531"/>
                  </a:lnTo>
                  <a:lnTo>
                    <a:pt x="20252" y="924625"/>
                  </a:lnTo>
                  <a:lnTo>
                    <a:pt x="5445" y="902608"/>
                  </a:lnTo>
                  <a:lnTo>
                    <a:pt x="0" y="875794"/>
                  </a:lnTo>
                  <a:lnTo>
                    <a:pt x="0" y="69219"/>
                  </a:lnTo>
                  <a:lnTo>
                    <a:pt x="5445" y="42405"/>
                  </a:lnTo>
                  <a:lnTo>
                    <a:pt x="20252" y="20388"/>
                  </a:lnTo>
                  <a:lnTo>
                    <a:pt x="42121" y="5482"/>
                  </a:lnTo>
                  <a:lnTo>
                    <a:pt x="68755" y="0"/>
                  </a:lnTo>
                  <a:lnTo>
                    <a:pt x="895242" y="0"/>
                  </a:lnTo>
                  <a:lnTo>
                    <a:pt x="921876" y="5482"/>
                  </a:lnTo>
                  <a:lnTo>
                    <a:pt x="936267" y="15291"/>
                  </a:lnTo>
                  <a:lnTo>
                    <a:pt x="68755" y="15291"/>
                  </a:lnTo>
                  <a:lnTo>
                    <a:pt x="48040" y="19574"/>
                  </a:lnTo>
                  <a:lnTo>
                    <a:pt x="30998" y="31207"/>
                  </a:lnTo>
                  <a:lnTo>
                    <a:pt x="19443" y="48364"/>
                  </a:lnTo>
                  <a:lnTo>
                    <a:pt x="15189" y="69219"/>
                  </a:lnTo>
                  <a:lnTo>
                    <a:pt x="15189" y="875794"/>
                  </a:lnTo>
                  <a:lnTo>
                    <a:pt x="19443" y="896649"/>
                  </a:lnTo>
                  <a:lnTo>
                    <a:pt x="30998" y="913806"/>
                  </a:lnTo>
                  <a:lnTo>
                    <a:pt x="48040" y="925439"/>
                  </a:lnTo>
                  <a:lnTo>
                    <a:pt x="68755" y="929722"/>
                  </a:lnTo>
                  <a:lnTo>
                    <a:pt x="936267" y="929722"/>
                  </a:lnTo>
                  <a:lnTo>
                    <a:pt x="921876" y="939531"/>
                  </a:lnTo>
                  <a:lnTo>
                    <a:pt x="895242" y="945013"/>
                  </a:lnTo>
                  <a:close/>
                </a:path>
                <a:path w="964564" h="945514">
                  <a:moveTo>
                    <a:pt x="936267" y="929722"/>
                  </a:moveTo>
                  <a:lnTo>
                    <a:pt x="895242" y="929722"/>
                  </a:lnTo>
                  <a:lnTo>
                    <a:pt x="915957" y="925439"/>
                  </a:lnTo>
                  <a:lnTo>
                    <a:pt x="932999" y="913806"/>
                  </a:lnTo>
                  <a:lnTo>
                    <a:pt x="944554" y="896649"/>
                  </a:lnTo>
                  <a:lnTo>
                    <a:pt x="948808" y="875794"/>
                  </a:lnTo>
                  <a:lnTo>
                    <a:pt x="948808" y="69219"/>
                  </a:lnTo>
                  <a:lnTo>
                    <a:pt x="944554" y="48364"/>
                  </a:lnTo>
                  <a:lnTo>
                    <a:pt x="932999" y="31207"/>
                  </a:lnTo>
                  <a:lnTo>
                    <a:pt x="915957" y="19574"/>
                  </a:lnTo>
                  <a:lnTo>
                    <a:pt x="895242" y="15291"/>
                  </a:lnTo>
                  <a:lnTo>
                    <a:pt x="936267" y="15291"/>
                  </a:lnTo>
                  <a:lnTo>
                    <a:pt x="943745" y="20388"/>
                  </a:lnTo>
                  <a:lnTo>
                    <a:pt x="958552" y="42405"/>
                  </a:lnTo>
                  <a:lnTo>
                    <a:pt x="963998" y="69219"/>
                  </a:lnTo>
                  <a:lnTo>
                    <a:pt x="963998" y="875794"/>
                  </a:lnTo>
                  <a:lnTo>
                    <a:pt x="958552" y="902608"/>
                  </a:lnTo>
                  <a:lnTo>
                    <a:pt x="943745" y="924625"/>
                  </a:lnTo>
                  <a:lnTo>
                    <a:pt x="936267" y="929722"/>
                  </a:lnTo>
                  <a:close/>
                </a:path>
              </a:pathLst>
            </a:custGeom>
            <a:solidFill>
              <a:srgbClr val="4B37F1"/>
            </a:solidFill>
          </p:spPr>
          <p:txBody>
            <a:bodyPr wrap="square" lIns="0" tIns="0" rIns="0" bIns="0" rtlCol="0"/>
            <a:lstStyle/>
            <a:p>
              <a:endParaRPr/>
            </a:p>
          </p:txBody>
        </p:sp>
        <p:pic>
          <p:nvPicPr>
            <p:cNvPr id="16" name="object 5">
              <a:extLst>
                <a:ext uri="{FF2B5EF4-FFF2-40B4-BE49-F238E27FC236}">
                  <a16:creationId xmlns:a16="http://schemas.microsoft.com/office/drawing/2014/main" id="{02E06192-1F43-EFDE-F860-7E5D25EDEDD6}"/>
                </a:ext>
              </a:extLst>
            </p:cNvPr>
            <p:cNvPicPr/>
            <p:nvPr/>
          </p:nvPicPr>
          <p:blipFill>
            <a:blip r:embed="rId3" cstate="print"/>
            <a:stretch>
              <a:fillRect/>
            </a:stretch>
          </p:blipFill>
          <p:spPr>
            <a:xfrm>
              <a:off x="1996515" y="5768672"/>
              <a:ext cx="213120" cy="253169"/>
            </a:xfrm>
            <a:prstGeom prst="rect">
              <a:avLst/>
            </a:prstGeom>
          </p:spPr>
        </p:pic>
        <p:sp>
          <p:nvSpPr>
            <p:cNvPr id="17" name="object 6">
              <a:extLst>
                <a:ext uri="{FF2B5EF4-FFF2-40B4-BE49-F238E27FC236}">
                  <a16:creationId xmlns:a16="http://schemas.microsoft.com/office/drawing/2014/main" id="{2DE98D83-AB4C-7041-A183-69A3C3268CEE}"/>
                </a:ext>
              </a:extLst>
            </p:cNvPr>
            <p:cNvSpPr/>
            <p:nvPr/>
          </p:nvSpPr>
          <p:spPr>
            <a:xfrm>
              <a:off x="1898599" y="5663107"/>
              <a:ext cx="408940" cy="447675"/>
            </a:xfrm>
            <a:custGeom>
              <a:avLst/>
              <a:gdLst/>
              <a:ahLst/>
              <a:cxnLst/>
              <a:rect l="l" t="t" r="r" b="b"/>
              <a:pathLst>
                <a:path w="408939" h="447675">
                  <a:moveTo>
                    <a:pt x="408940" y="241173"/>
                  </a:moveTo>
                  <a:lnTo>
                    <a:pt x="404787" y="199580"/>
                  </a:lnTo>
                  <a:lnTo>
                    <a:pt x="392861" y="160820"/>
                  </a:lnTo>
                  <a:lnTo>
                    <a:pt x="392506" y="160159"/>
                  </a:lnTo>
                  <a:lnTo>
                    <a:pt x="392506" y="241173"/>
                  </a:lnTo>
                  <a:lnTo>
                    <a:pt x="388683" y="279450"/>
                  </a:lnTo>
                  <a:lnTo>
                    <a:pt x="360400" y="347319"/>
                  </a:lnTo>
                  <a:lnTo>
                    <a:pt x="309600" y="398614"/>
                  </a:lnTo>
                  <a:lnTo>
                    <a:pt x="242379" y="427177"/>
                  </a:lnTo>
                  <a:lnTo>
                    <a:pt x="204470" y="431038"/>
                  </a:lnTo>
                  <a:lnTo>
                    <a:pt x="166560" y="427177"/>
                  </a:lnTo>
                  <a:lnTo>
                    <a:pt x="99339" y="398614"/>
                  </a:lnTo>
                  <a:lnTo>
                    <a:pt x="48539" y="347319"/>
                  </a:lnTo>
                  <a:lnTo>
                    <a:pt x="20256" y="279450"/>
                  </a:lnTo>
                  <a:lnTo>
                    <a:pt x="16433" y="241173"/>
                  </a:lnTo>
                  <a:lnTo>
                    <a:pt x="20256" y="202907"/>
                  </a:lnTo>
                  <a:lnTo>
                    <a:pt x="48539" y="135026"/>
                  </a:lnTo>
                  <a:lnTo>
                    <a:pt x="91008" y="89763"/>
                  </a:lnTo>
                  <a:lnTo>
                    <a:pt x="136359" y="64147"/>
                  </a:lnTo>
                  <a:lnTo>
                    <a:pt x="159092" y="57061"/>
                  </a:lnTo>
                  <a:lnTo>
                    <a:pt x="161671" y="56248"/>
                  </a:lnTo>
                  <a:lnTo>
                    <a:pt x="173431" y="54102"/>
                  </a:lnTo>
                  <a:lnTo>
                    <a:pt x="173393" y="53898"/>
                  </a:lnTo>
                  <a:lnTo>
                    <a:pt x="181025" y="52781"/>
                  </a:lnTo>
                  <a:lnTo>
                    <a:pt x="188747" y="51968"/>
                  </a:lnTo>
                  <a:lnTo>
                    <a:pt x="196570" y="51485"/>
                  </a:lnTo>
                  <a:lnTo>
                    <a:pt x="204470" y="51320"/>
                  </a:lnTo>
                  <a:lnTo>
                    <a:pt x="212369" y="51473"/>
                  </a:lnTo>
                  <a:lnTo>
                    <a:pt x="220192" y="51968"/>
                  </a:lnTo>
                  <a:lnTo>
                    <a:pt x="227914" y="52781"/>
                  </a:lnTo>
                  <a:lnTo>
                    <a:pt x="235546" y="53898"/>
                  </a:lnTo>
                  <a:lnTo>
                    <a:pt x="235508" y="54102"/>
                  </a:lnTo>
                  <a:lnTo>
                    <a:pt x="247269" y="56261"/>
                  </a:lnTo>
                  <a:lnTo>
                    <a:pt x="243408" y="55346"/>
                  </a:lnTo>
                  <a:lnTo>
                    <a:pt x="247281" y="56248"/>
                  </a:lnTo>
                  <a:lnTo>
                    <a:pt x="251675" y="57061"/>
                  </a:lnTo>
                  <a:lnTo>
                    <a:pt x="247269" y="56261"/>
                  </a:lnTo>
                  <a:lnTo>
                    <a:pt x="272580" y="64147"/>
                  </a:lnTo>
                  <a:lnTo>
                    <a:pt x="296227" y="75412"/>
                  </a:lnTo>
                  <a:lnTo>
                    <a:pt x="337439" y="106921"/>
                  </a:lnTo>
                  <a:lnTo>
                    <a:pt x="377736" y="167271"/>
                  </a:lnTo>
                  <a:lnTo>
                    <a:pt x="392506" y="241173"/>
                  </a:lnTo>
                  <a:lnTo>
                    <a:pt x="392506" y="160159"/>
                  </a:lnTo>
                  <a:lnTo>
                    <a:pt x="374015" y="125742"/>
                  </a:lnTo>
                  <a:lnTo>
                    <a:pt x="349046" y="95199"/>
                  </a:lnTo>
                  <a:lnTo>
                    <a:pt x="305816" y="61836"/>
                  </a:lnTo>
                  <a:lnTo>
                    <a:pt x="296075" y="57061"/>
                  </a:lnTo>
                  <a:lnTo>
                    <a:pt x="281051" y="49695"/>
                  </a:lnTo>
                  <a:lnTo>
                    <a:pt x="254571" y="40970"/>
                  </a:lnTo>
                  <a:lnTo>
                    <a:pt x="255168" y="37579"/>
                  </a:lnTo>
                  <a:lnTo>
                    <a:pt x="255270" y="16586"/>
                  </a:lnTo>
                  <a:lnTo>
                    <a:pt x="255270" y="6108"/>
                  </a:lnTo>
                  <a:lnTo>
                    <a:pt x="254393" y="3975"/>
                  </a:lnTo>
                  <a:lnTo>
                    <a:pt x="251333" y="889"/>
                  </a:lnTo>
                  <a:lnTo>
                    <a:pt x="249224" y="0"/>
                  </a:lnTo>
                  <a:lnTo>
                    <a:pt x="238848" y="0"/>
                  </a:lnTo>
                  <a:lnTo>
                    <a:pt x="238848" y="16586"/>
                  </a:lnTo>
                  <a:lnTo>
                    <a:pt x="238848" y="35534"/>
                  </a:lnTo>
                  <a:lnTo>
                    <a:pt x="238493" y="37579"/>
                  </a:lnTo>
                  <a:lnTo>
                    <a:pt x="230124" y="36334"/>
                  </a:lnTo>
                  <a:lnTo>
                    <a:pt x="221678" y="35445"/>
                  </a:lnTo>
                  <a:lnTo>
                    <a:pt x="213131" y="34912"/>
                  </a:lnTo>
                  <a:lnTo>
                    <a:pt x="204482" y="34734"/>
                  </a:lnTo>
                  <a:lnTo>
                    <a:pt x="195821" y="34912"/>
                  </a:lnTo>
                  <a:lnTo>
                    <a:pt x="187261" y="35445"/>
                  </a:lnTo>
                  <a:lnTo>
                    <a:pt x="178816" y="36334"/>
                  </a:lnTo>
                  <a:lnTo>
                    <a:pt x="170459" y="37579"/>
                  </a:lnTo>
                  <a:lnTo>
                    <a:pt x="170091" y="35534"/>
                  </a:lnTo>
                  <a:lnTo>
                    <a:pt x="170091" y="16586"/>
                  </a:lnTo>
                  <a:lnTo>
                    <a:pt x="238848" y="16586"/>
                  </a:lnTo>
                  <a:lnTo>
                    <a:pt x="238848" y="0"/>
                  </a:lnTo>
                  <a:lnTo>
                    <a:pt x="159715" y="0"/>
                  </a:lnTo>
                  <a:lnTo>
                    <a:pt x="157594" y="889"/>
                  </a:lnTo>
                  <a:lnTo>
                    <a:pt x="154546" y="3975"/>
                  </a:lnTo>
                  <a:lnTo>
                    <a:pt x="153670" y="6108"/>
                  </a:lnTo>
                  <a:lnTo>
                    <a:pt x="153758" y="37579"/>
                  </a:lnTo>
                  <a:lnTo>
                    <a:pt x="154368" y="40970"/>
                  </a:lnTo>
                  <a:lnTo>
                    <a:pt x="127889" y="49695"/>
                  </a:lnTo>
                  <a:lnTo>
                    <a:pt x="80365" y="77089"/>
                  </a:lnTo>
                  <a:lnTo>
                    <a:pt x="34925" y="125742"/>
                  </a:lnTo>
                  <a:lnTo>
                    <a:pt x="16065" y="160820"/>
                  </a:lnTo>
                  <a:lnTo>
                    <a:pt x="4152" y="199580"/>
                  </a:lnTo>
                  <a:lnTo>
                    <a:pt x="0" y="241173"/>
                  </a:lnTo>
                  <a:lnTo>
                    <a:pt x="4152" y="282778"/>
                  </a:lnTo>
                  <a:lnTo>
                    <a:pt x="16065" y="321525"/>
                  </a:lnTo>
                  <a:lnTo>
                    <a:pt x="34925" y="356603"/>
                  </a:lnTo>
                  <a:lnTo>
                    <a:pt x="59893" y="387159"/>
                  </a:lnTo>
                  <a:lnTo>
                    <a:pt x="90131" y="412356"/>
                  </a:lnTo>
                  <a:lnTo>
                    <a:pt x="124879" y="431393"/>
                  </a:lnTo>
                  <a:lnTo>
                    <a:pt x="163258" y="443420"/>
                  </a:lnTo>
                  <a:lnTo>
                    <a:pt x="204457" y="447624"/>
                  </a:lnTo>
                  <a:lnTo>
                    <a:pt x="245668" y="443433"/>
                  </a:lnTo>
                  <a:lnTo>
                    <a:pt x="284060" y="431393"/>
                  </a:lnTo>
                  <a:lnTo>
                    <a:pt x="284708" y="431038"/>
                  </a:lnTo>
                  <a:lnTo>
                    <a:pt x="318795" y="412356"/>
                  </a:lnTo>
                  <a:lnTo>
                    <a:pt x="349046" y="387159"/>
                  </a:lnTo>
                  <a:lnTo>
                    <a:pt x="374015" y="356603"/>
                  </a:lnTo>
                  <a:lnTo>
                    <a:pt x="392861" y="321538"/>
                  </a:lnTo>
                  <a:lnTo>
                    <a:pt x="404787" y="282778"/>
                  </a:lnTo>
                  <a:lnTo>
                    <a:pt x="408940" y="241173"/>
                  </a:lnTo>
                  <a:close/>
                </a:path>
              </a:pathLst>
            </a:custGeom>
            <a:solidFill>
              <a:srgbClr val="4B37F1"/>
            </a:solidFill>
          </p:spPr>
          <p:txBody>
            <a:bodyPr wrap="square" lIns="0" tIns="0" rIns="0" bIns="0" rtlCol="0"/>
            <a:lstStyle/>
            <a:p>
              <a:endParaRPr/>
            </a:p>
          </p:txBody>
        </p:sp>
        <p:sp>
          <p:nvSpPr>
            <p:cNvPr id="18" name="object 7">
              <a:extLst>
                <a:ext uri="{FF2B5EF4-FFF2-40B4-BE49-F238E27FC236}">
                  <a16:creationId xmlns:a16="http://schemas.microsoft.com/office/drawing/2014/main" id="{A35035C0-3914-1DE6-48A0-1A08BD7354DC}"/>
                </a:ext>
              </a:extLst>
            </p:cNvPr>
            <p:cNvSpPr/>
            <p:nvPr/>
          </p:nvSpPr>
          <p:spPr>
            <a:xfrm>
              <a:off x="6657974" y="5507042"/>
              <a:ext cx="762000" cy="762000"/>
            </a:xfrm>
            <a:custGeom>
              <a:avLst/>
              <a:gdLst/>
              <a:ahLst/>
              <a:cxnLst/>
              <a:rect l="l" t="t" r="r" b="b"/>
              <a:pathLst>
                <a:path w="762000" h="762000">
                  <a:moveTo>
                    <a:pt x="381000" y="762000"/>
                  </a:moveTo>
                  <a:lnTo>
                    <a:pt x="333208" y="759031"/>
                  </a:lnTo>
                  <a:lnTo>
                    <a:pt x="287187" y="750363"/>
                  </a:lnTo>
                  <a:lnTo>
                    <a:pt x="243296" y="736354"/>
                  </a:lnTo>
                  <a:lnTo>
                    <a:pt x="201889" y="717359"/>
                  </a:lnTo>
                  <a:lnTo>
                    <a:pt x="163326" y="693737"/>
                  </a:lnTo>
                  <a:lnTo>
                    <a:pt x="127962" y="665844"/>
                  </a:lnTo>
                  <a:lnTo>
                    <a:pt x="96155" y="634037"/>
                  </a:lnTo>
                  <a:lnTo>
                    <a:pt x="68262" y="598673"/>
                  </a:lnTo>
                  <a:lnTo>
                    <a:pt x="44640" y="560110"/>
                  </a:lnTo>
                  <a:lnTo>
                    <a:pt x="25645" y="518703"/>
                  </a:lnTo>
                  <a:lnTo>
                    <a:pt x="11636" y="474812"/>
                  </a:lnTo>
                  <a:lnTo>
                    <a:pt x="2968" y="428791"/>
                  </a:lnTo>
                  <a:lnTo>
                    <a:pt x="0" y="381000"/>
                  </a:lnTo>
                  <a:lnTo>
                    <a:pt x="2968" y="333208"/>
                  </a:lnTo>
                  <a:lnTo>
                    <a:pt x="11636" y="287187"/>
                  </a:lnTo>
                  <a:lnTo>
                    <a:pt x="25645" y="243296"/>
                  </a:lnTo>
                  <a:lnTo>
                    <a:pt x="44640" y="201889"/>
                  </a:lnTo>
                  <a:lnTo>
                    <a:pt x="68262" y="163326"/>
                  </a:lnTo>
                  <a:lnTo>
                    <a:pt x="96155" y="127962"/>
                  </a:lnTo>
                  <a:lnTo>
                    <a:pt x="127962" y="96155"/>
                  </a:lnTo>
                  <a:lnTo>
                    <a:pt x="163326" y="68262"/>
                  </a:lnTo>
                  <a:lnTo>
                    <a:pt x="201889" y="44640"/>
                  </a:lnTo>
                  <a:lnTo>
                    <a:pt x="243296" y="25645"/>
                  </a:lnTo>
                  <a:lnTo>
                    <a:pt x="287187" y="11636"/>
                  </a:lnTo>
                  <a:lnTo>
                    <a:pt x="333208" y="2968"/>
                  </a:lnTo>
                  <a:lnTo>
                    <a:pt x="381000" y="0"/>
                  </a:lnTo>
                  <a:lnTo>
                    <a:pt x="428791" y="2968"/>
                  </a:lnTo>
                  <a:lnTo>
                    <a:pt x="474812" y="11636"/>
                  </a:lnTo>
                  <a:lnTo>
                    <a:pt x="518703" y="25645"/>
                  </a:lnTo>
                  <a:lnTo>
                    <a:pt x="560110" y="44640"/>
                  </a:lnTo>
                  <a:lnTo>
                    <a:pt x="598673" y="68262"/>
                  </a:lnTo>
                  <a:lnTo>
                    <a:pt x="634037" y="96155"/>
                  </a:lnTo>
                  <a:lnTo>
                    <a:pt x="665844" y="127962"/>
                  </a:lnTo>
                  <a:lnTo>
                    <a:pt x="693737" y="163326"/>
                  </a:lnTo>
                  <a:lnTo>
                    <a:pt x="717359" y="201889"/>
                  </a:lnTo>
                  <a:lnTo>
                    <a:pt x="736354" y="243296"/>
                  </a:lnTo>
                  <a:lnTo>
                    <a:pt x="750363" y="287187"/>
                  </a:lnTo>
                  <a:lnTo>
                    <a:pt x="759031" y="333208"/>
                  </a:lnTo>
                  <a:lnTo>
                    <a:pt x="762000" y="381000"/>
                  </a:lnTo>
                  <a:lnTo>
                    <a:pt x="759031" y="428791"/>
                  </a:lnTo>
                  <a:lnTo>
                    <a:pt x="750363" y="474812"/>
                  </a:lnTo>
                  <a:lnTo>
                    <a:pt x="736354" y="518703"/>
                  </a:lnTo>
                  <a:lnTo>
                    <a:pt x="717359" y="560110"/>
                  </a:lnTo>
                  <a:lnTo>
                    <a:pt x="693737" y="598673"/>
                  </a:lnTo>
                  <a:lnTo>
                    <a:pt x="665844" y="634037"/>
                  </a:lnTo>
                  <a:lnTo>
                    <a:pt x="634037" y="665844"/>
                  </a:lnTo>
                  <a:lnTo>
                    <a:pt x="598673" y="693737"/>
                  </a:lnTo>
                  <a:lnTo>
                    <a:pt x="560110" y="717359"/>
                  </a:lnTo>
                  <a:lnTo>
                    <a:pt x="518703" y="736354"/>
                  </a:lnTo>
                  <a:lnTo>
                    <a:pt x="474812" y="750363"/>
                  </a:lnTo>
                  <a:lnTo>
                    <a:pt x="428791" y="759031"/>
                  </a:lnTo>
                  <a:lnTo>
                    <a:pt x="381000" y="762000"/>
                  </a:lnTo>
                  <a:close/>
                </a:path>
              </a:pathLst>
            </a:custGeom>
            <a:solidFill>
              <a:srgbClr val="28059D"/>
            </a:solidFill>
          </p:spPr>
          <p:txBody>
            <a:bodyPr wrap="square" lIns="0" tIns="0" rIns="0" bIns="0" rtlCol="0"/>
            <a:lstStyle/>
            <a:p>
              <a:endParaRPr/>
            </a:p>
          </p:txBody>
        </p:sp>
        <p:sp>
          <p:nvSpPr>
            <p:cNvPr id="19" name="object 8">
              <a:extLst>
                <a:ext uri="{FF2B5EF4-FFF2-40B4-BE49-F238E27FC236}">
                  <a16:creationId xmlns:a16="http://schemas.microsoft.com/office/drawing/2014/main" id="{5D48CAF6-675B-FF94-333C-8360F56770FA}"/>
                </a:ext>
              </a:extLst>
            </p:cNvPr>
            <p:cNvSpPr/>
            <p:nvPr/>
          </p:nvSpPr>
          <p:spPr>
            <a:xfrm>
              <a:off x="6979462" y="5770361"/>
              <a:ext cx="152400" cy="228600"/>
            </a:xfrm>
            <a:custGeom>
              <a:avLst/>
              <a:gdLst/>
              <a:ahLst/>
              <a:cxnLst/>
              <a:rect l="l" t="t" r="r" b="b"/>
              <a:pathLst>
                <a:path w="152400" h="228600">
                  <a:moveTo>
                    <a:pt x="152302" y="114299"/>
                  </a:moveTo>
                  <a:lnTo>
                    <a:pt x="0" y="228599"/>
                  </a:lnTo>
                  <a:lnTo>
                    <a:pt x="0" y="0"/>
                  </a:lnTo>
                  <a:lnTo>
                    <a:pt x="152302" y="114299"/>
                  </a:lnTo>
                  <a:close/>
                </a:path>
              </a:pathLst>
            </a:custGeom>
            <a:solidFill>
              <a:srgbClr val="FFFFFF"/>
            </a:solidFill>
          </p:spPr>
          <p:txBody>
            <a:bodyPr wrap="square" lIns="0" tIns="0" rIns="0" bIns="0" rtlCol="0"/>
            <a:lstStyle/>
            <a:p>
              <a:endParaRPr/>
            </a:p>
          </p:txBody>
        </p:sp>
      </p:grpSp>
      <p:sp>
        <p:nvSpPr>
          <p:cNvPr id="20" name="object 10">
            <a:extLst>
              <a:ext uri="{FF2B5EF4-FFF2-40B4-BE49-F238E27FC236}">
                <a16:creationId xmlns:a16="http://schemas.microsoft.com/office/drawing/2014/main" id="{BE2590E1-ED8C-79D0-0257-24E1C4C820ED}"/>
              </a:ext>
            </a:extLst>
          </p:cNvPr>
          <p:cNvSpPr txBox="1"/>
          <p:nvPr/>
        </p:nvSpPr>
        <p:spPr>
          <a:xfrm>
            <a:off x="3400703" y="7587892"/>
            <a:ext cx="3284854" cy="463588"/>
          </a:xfrm>
          <a:prstGeom prst="rect">
            <a:avLst/>
          </a:prstGeom>
        </p:spPr>
        <p:txBody>
          <a:bodyPr vert="horz" wrap="square" lIns="0" tIns="123825" rIns="0" bIns="0" rtlCol="0">
            <a:spAutoFit/>
          </a:bodyPr>
          <a:lstStyle/>
          <a:p>
            <a:pPr marL="12700">
              <a:lnSpc>
                <a:spcPct val="100000"/>
              </a:lnSpc>
              <a:spcBef>
                <a:spcPts val="975"/>
              </a:spcBef>
            </a:pPr>
            <a:r>
              <a:rPr lang="es-ES" sz="2200" b="1" spc="-35" dirty="0">
                <a:solidFill>
                  <a:srgbClr val="181818"/>
                </a:solidFill>
                <a:latin typeface="Tahoma"/>
                <a:cs typeface="Tahoma"/>
              </a:rPr>
              <a:t>Programa PINT</a:t>
            </a:r>
            <a:endParaRPr sz="2300" dirty="0">
              <a:latin typeface="Tahoma"/>
              <a:cs typeface="Tahoma"/>
            </a:endParaRPr>
          </a:p>
        </p:txBody>
      </p:sp>
      <p:grpSp>
        <p:nvGrpSpPr>
          <p:cNvPr id="21" name="object 17">
            <a:extLst>
              <a:ext uri="{FF2B5EF4-FFF2-40B4-BE49-F238E27FC236}">
                <a16:creationId xmlns:a16="http://schemas.microsoft.com/office/drawing/2014/main" id="{7234BFC1-0297-A598-21D3-C916FE1828E2}"/>
              </a:ext>
            </a:extLst>
          </p:cNvPr>
          <p:cNvGrpSpPr/>
          <p:nvPr/>
        </p:nvGrpSpPr>
        <p:grpSpPr>
          <a:xfrm>
            <a:off x="10019206" y="6910990"/>
            <a:ext cx="6991350" cy="1952625"/>
            <a:chOff x="8488969" y="4909563"/>
            <a:chExt cx="6991350" cy="1952625"/>
          </a:xfrm>
        </p:grpSpPr>
        <p:sp>
          <p:nvSpPr>
            <p:cNvPr id="22" name="object 18">
              <a:extLst>
                <a:ext uri="{FF2B5EF4-FFF2-40B4-BE49-F238E27FC236}">
                  <a16:creationId xmlns:a16="http://schemas.microsoft.com/office/drawing/2014/main" id="{04F8C7FA-B14A-2F8B-6594-C82F940A0561}"/>
                </a:ext>
              </a:extLst>
            </p:cNvPr>
            <p:cNvSpPr/>
            <p:nvPr/>
          </p:nvSpPr>
          <p:spPr>
            <a:xfrm>
              <a:off x="8488969" y="4909563"/>
              <a:ext cx="6991350" cy="1952625"/>
            </a:xfrm>
            <a:custGeom>
              <a:avLst/>
              <a:gdLst/>
              <a:ahLst/>
              <a:cxnLst/>
              <a:rect l="l" t="t" r="r" b="b"/>
              <a:pathLst>
                <a:path w="6991350" h="1952625">
                  <a:moveTo>
                    <a:pt x="6623084" y="1952625"/>
                  </a:moveTo>
                  <a:lnTo>
                    <a:pt x="367910" y="1952625"/>
                  </a:lnTo>
                  <a:lnTo>
                    <a:pt x="321852" y="1949750"/>
                  </a:lnTo>
                  <a:lnTo>
                    <a:pt x="277475" y="1941358"/>
                  </a:lnTo>
                  <a:lnTo>
                    <a:pt x="235128" y="1927797"/>
                  </a:lnTo>
                  <a:lnTo>
                    <a:pt x="195159" y="1909417"/>
                  </a:lnTo>
                  <a:lnTo>
                    <a:pt x="157918" y="1886565"/>
                  </a:lnTo>
                  <a:lnTo>
                    <a:pt x="123753" y="1859591"/>
                  </a:lnTo>
                  <a:lnTo>
                    <a:pt x="93012" y="1828843"/>
                  </a:lnTo>
                  <a:lnTo>
                    <a:pt x="66044" y="1794670"/>
                  </a:lnTo>
                  <a:lnTo>
                    <a:pt x="43197" y="1757420"/>
                  </a:lnTo>
                  <a:lnTo>
                    <a:pt x="24821" y="1717443"/>
                  </a:lnTo>
                  <a:lnTo>
                    <a:pt x="11264" y="1675086"/>
                  </a:lnTo>
                  <a:lnTo>
                    <a:pt x="2874" y="1630699"/>
                  </a:lnTo>
                  <a:lnTo>
                    <a:pt x="0" y="1584630"/>
                  </a:lnTo>
                  <a:lnTo>
                    <a:pt x="0" y="367994"/>
                  </a:lnTo>
                  <a:lnTo>
                    <a:pt x="2874" y="321925"/>
                  </a:lnTo>
                  <a:lnTo>
                    <a:pt x="11264" y="277538"/>
                  </a:lnTo>
                  <a:lnTo>
                    <a:pt x="24821" y="235181"/>
                  </a:lnTo>
                  <a:lnTo>
                    <a:pt x="43197" y="195204"/>
                  </a:lnTo>
                  <a:lnTo>
                    <a:pt x="66044" y="157954"/>
                  </a:lnTo>
                  <a:lnTo>
                    <a:pt x="93012" y="123781"/>
                  </a:lnTo>
                  <a:lnTo>
                    <a:pt x="123753" y="93033"/>
                  </a:lnTo>
                  <a:lnTo>
                    <a:pt x="157918" y="66059"/>
                  </a:lnTo>
                  <a:lnTo>
                    <a:pt x="195159" y="43207"/>
                  </a:lnTo>
                  <a:lnTo>
                    <a:pt x="235128" y="24827"/>
                  </a:lnTo>
                  <a:lnTo>
                    <a:pt x="277475" y="11266"/>
                  </a:lnTo>
                  <a:lnTo>
                    <a:pt x="321852" y="2874"/>
                  </a:lnTo>
                  <a:lnTo>
                    <a:pt x="367910" y="0"/>
                  </a:lnTo>
                  <a:lnTo>
                    <a:pt x="6623084" y="0"/>
                  </a:lnTo>
                  <a:lnTo>
                    <a:pt x="6669143" y="2874"/>
                  </a:lnTo>
                  <a:lnTo>
                    <a:pt x="6713520" y="11266"/>
                  </a:lnTo>
                  <a:lnTo>
                    <a:pt x="6755867" y="24827"/>
                  </a:lnTo>
                  <a:lnTo>
                    <a:pt x="6795835" y="43207"/>
                  </a:lnTo>
                  <a:lnTo>
                    <a:pt x="6833076" y="66059"/>
                  </a:lnTo>
                  <a:lnTo>
                    <a:pt x="6867242" y="93033"/>
                  </a:lnTo>
                  <a:lnTo>
                    <a:pt x="6897983" y="123781"/>
                  </a:lnTo>
                  <a:lnTo>
                    <a:pt x="6924951" y="157954"/>
                  </a:lnTo>
                  <a:lnTo>
                    <a:pt x="6947797" y="195204"/>
                  </a:lnTo>
                  <a:lnTo>
                    <a:pt x="6966173" y="235181"/>
                  </a:lnTo>
                  <a:lnTo>
                    <a:pt x="6979731" y="277538"/>
                  </a:lnTo>
                  <a:lnTo>
                    <a:pt x="6988121" y="321925"/>
                  </a:lnTo>
                  <a:lnTo>
                    <a:pt x="6990995" y="367994"/>
                  </a:lnTo>
                  <a:lnTo>
                    <a:pt x="6990995" y="1584630"/>
                  </a:lnTo>
                  <a:lnTo>
                    <a:pt x="6988121" y="1630699"/>
                  </a:lnTo>
                  <a:lnTo>
                    <a:pt x="6979731" y="1675086"/>
                  </a:lnTo>
                  <a:lnTo>
                    <a:pt x="6966173" y="1717443"/>
                  </a:lnTo>
                  <a:lnTo>
                    <a:pt x="6947797" y="1757420"/>
                  </a:lnTo>
                  <a:lnTo>
                    <a:pt x="6924951" y="1794670"/>
                  </a:lnTo>
                  <a:lnTo>
                    <a:pt x="6897983" y="1828843"/>
                  </a:lnTo>
                  <a:lnTo>
                    <a:pt x="6867242" y="1859591"/>
                  </a:lnTo>
                  <a:lnTo>
                    <a:pt x="6833076" y="1886565"/>
                  </a:lnTo>
                  <a:lnTo>
                    <a:pt x="6795835" y="1909417"/>
                  </a:lnTo>
                  <a:lnTo>
                    <a:pt x="6755867" y="1927797"/>
                  </a:lnTo>
                  <a:lnTo>
                    <a:pt x="6713520" y="1941358"/>
                  </a:lnTo>
                  <a:lnTo>
                    <a:pt x="6669143" y="1949750"/>
                  </a:lnTo>
                  <a:lnTo>
                    <a:pt x="6623084" y="1952625"/>
                  </a:lnTo>
                  <a:close/>
                </a:path>
              </a:pathLst>
            </a:custGeom>
            <a:solidFill>
              <a:srgbClr val="FFFFFF"/>
            </a:solidFill>
          </p:spPr>
          <p:txBody>
            <a:bodyPr wrap="square" lIns="0" tIns="0" rIns="0" bIns="0" rtlCol="0"/>
            <a:lstStyle/>
            <a:p>
              <a:endParaRPr/>
            </a:p>
          </p:txBody>
        </p:sp>
        <p:sp>
          <p:nvSpPr>
            <p:cNvPr id="23" name="object 19">
              <a:extLst>
                <a:ext uri="{FF2B5EF4-FFF2-40B4-BE49-F238E27FC236}">
                  <a16:creationId xmlns:a16="http://schemas.microsoft.com/office/drawing/2014/main" id="{F35613F5-2150-EE66-3222-3CE051C77126}"/>
                </a:ext>
              </a:extLst>
            </p:cNvPr>
            <p:cNvSpPr/>
            <p:nvPr/>
          </p:nvSpPr>
          <p:spPr>
            <a:xfrm>
              <a:off x="9080261" y="5414782"/>
              <a:ext cx="964565" cy="945515"/>
            </a:xfrm>
            <a:custGeom>
              <a:avLst/>
              <a:gdLst/>
              <a:ahLst/>
              <a:cxnLst/>
              <a:rect l="l" t="t" r="r" b="b"/>
              <a:pathLst>
                <a:path w="964565" h="945514">
                  <a:moveTo>
                    <a:pt x="895242" y="945013"/>
                  </a:moveTo>
                  <a:lnTo>
                    <a:pt x="68755" y="945013"/>
                  </a:lnTo>
                  <a:lnTo>
                    <a:pt x="42121" y="939531"/>
                  </a:lnTo>
                  <a:lnTo>
                    <a:pt x="20252" y="924625"/>
                  </a:lnTo>
                  <a:lnTo>
                    <a:pt x="5445" y="902608"/>
                  </a:lnTo>
                  <a:lnTo>
                    <a:pt x="0" y="875794"/>
                  </a:lnTo>
                  <a:lnTo>
                    <a:pt x="0" y="69219"/>
                  </a:lnTo>
                  <a:lnTo>
                    <a:pt x="5445" y="42405"/>
                  </a:lnTo>
                  <a:lnTo>
                    <a:pt x="20252" y="20388"/>
                  </a:lnTo>
                  <a:lnTo>
                    <a:pt x="42121" y="5482"/>
                  </a:lnTo>
                  <a:lnTo>
                    <a:pt x="68755" y="0"/>
                  </a:lnTo>
                  <a:lnTo>
                    <a:pt x="895242" y="0"/>
                  </a:lnTo>
                  <a:lnTo>
                    <a:pt x="921876" y="5482"/>
                  </a:lnTo>
                  <a:lnTo>
                    <a:pt x="936267" y="15291"/>
                  </a:lnTo>
                  <a:lnTo>
                    <a:pt x="68755" y="15291"/>
                  </a:lnTo>
                  <a:lnTo>
                    <a:pt x="48040" y="19574"/>
                  </a:lnTo>
                  <a:lnTo>
                    <a:pt x="30998" y="31207"/>
                  </a:lnTo>
                  <a:lnTo>
                    <a:pt x="19443" y="48364"/>
                  </a:lnTo>
                  <a:lnTo>
                    <a:pt x="15189" y="69219"/>
                  </a:lnTo>
                  <a:lnTo>
                    <a:pt x="15189" y="875794"/>
                  </a:lnTo>
                  <a:lnTo>
                    <a:pt x="19443" y="896649"/>
                  </a:lnTo>
                  <a:lnTo>
                    <a:pt x="30998" y="913806"/>
                  </a:lnTo>
                  <a:lnTo>
                    <a:pt x="48040" y="925439"/>
                  </a:lnTo>
                  <a:lnTo>
                    <a:pt x="68755" y="929722"/>
                  </a:lnTo>
                  <a:lnTo>
                    <a:pt x="936267" y="929722"/>
                  </a:lnTo>
                  <a:lnTo>
                    <a:pt x="921876" y="939531"/>
                  </a:lnTo>
                  <a:lnTo>
                    <a:pt x="895242" y="945013"/>
                  </a:lnTo>
                  <a:close/>
                </a:path>
                <a:path w="964565" h="945514">
                  <a:moveTo>
                    <a:pt x="936267" y="929722"/>
                  </a:moveTo>
                  <a:lnTo>
                    <a:pt x="895242" y="929722"/>
                  </a:lnTo>
                  <a:lnTo>
                    <a:pt x="915957" y="925439"/>
                  </a:lnTo>
                  <a:lnTo>
                    <a:pt x="932999" y="913806"/>
                  </a:lnTo>
                  <a:lnTo>
                    <a:pt x="944554" y="896649"/>
                  </a:lnTo>
                  <a:lnTo>
                    <a:pt x="948808" y="875794"/>
                  </a:lnTo>
                  <a:lnTo>
                    <a:pt x="948808" y="69219"/>
                  </a:lnTo>
                  <a:lnTo>
                    <a:pt x="944554" y="48364"/>
                  </a:lnTo>
                  <a:lnTo>
                    <a:pt x="932999" y="31207"/>
                  </a:lnTo>
                  <a:lnTo>
                    <a:pt x="915957" y="19574"/>
                  </a:lnTo>
                  <a:lnTo>
                    <a:pt x="895242" y="15291"/>
                  </a:lnTo>
                  <a:lnTo>
                    <a:pt x="936267" y="15291"/>
                  </a:lnTo>
                  <a:lnTo>
                    <a:pt x="943745" y="20388"/>
                  </a:lnTo>
                  <a:lnTo>
                    <a:pt x="958552" y="42405"/>
                  </a:lnTo>
                  <a:lnTo>
                    <a:pt x="963998" y="69219"/>
                  </a:lnTo>
                  <a:lnTo>
                    <a:pt x="963998" y="875794"/>
                  </a:lnTo>
                  <a:lnTo>
                    <a:pt x="958552" y="902608"/>
                  </a:lnTo>
                  <a:lnTo>
                    <a:pt x="943745" y="924625"/>
                  </a:lnTo>
                  <a:lnTo>
                    <a:pt x="936267" y="929722"/>
                  </a:lnTo>
                  <a:close/>
                </a:path>
              </a:pathLst>
            </a:custGeom>
            <a:solidFill>
              <a:srgbClr val="4B37F1"/>
            </a:solidFill>
          </p:spPr>
          <p:txBody>
            <a:bodyPr wrap="square" lIns="0" tIns="0" rIns="0" bIns="0" rtlCol="0"/>
            <a:lstStyle/>
            <a:p>
              <a:endParaRPr/>
            </a:p>
          </p:txBody>
        </p:sp>
        <p:sp>
          <p:nvSpPr>
            <p:cNvPr id="24" name="object 20">
              <a:extLst>
                <a:ext uri="{FF2B5EF4-FFF2-40B4-BE49-F238E27FC236}">
                  <a16:creationId xmlns:a16="http://schemas.microsoft.com/office/drawing/2014/main" id="{0081C9B1-D891-2A5C-104B-B5E24D8699A9}"/>
                </a:ext>
              </a:extLst>
            </p:cNvPr>
            <p:cNvSpPr/>
            <p:nvPr/>
          </p:nvSpPr>
          <p:spPr>
            <a:xfrm>
              <a:off x="14118066" y="5507042"/>
              <a:ext cx="762000" cy="762000"/>
            </a:xfrm>
            <a:custGeom>
              <a:avLst/>
              <a:gdLst/>
              <a:ahLst/>
              <a:cxnLst/>
              <a:rect l="l" t="t" r="r" b="b"/>
              <a:pathLst>
                <a:path w="762000" h="762000">
                  <a:moveTo>
                    <a:pt x="381000" y="762000"/>
                  </a:moveTo>
                  <a:lnTo>
                    <a:pt x="333208" y="759031"/>
                  </a:lnTo>
                  <a:lnTo>
                    <a:pt x="287187" y="750363"/>
                  </a:lnTo>
                  <a:lnTo>
                    <a:pt x="243296" y="736354"/>
                  </a:lnTo>
                  <a:lnTo>
                    <a:pt x="201889" y="717359"/>
                  </a:lnTo>
                  <a:lnTo>
                    <a:pt x="163326" y="693737"/>
                  </a:lnTo>
                  <a:lnTo>
                    <a:pt x="127962" y="665844"/>
                  </a:lnTo>
                  <a:lnTo>
                    <a:pt x="96155" y="634037"/>
                  </a:lnTo>
                  <a:lnTo>
                    <a:pt x="68262" y="598673"/>
                  </a:lnTo>
                  <a:lnTo>
                    <a:pt x="44640" y="560110"/>
                  </a:lnTo>
                  <a:lnTo>
                    <a:pt x="25645" y="518703"/>
                  </a:lnTo>
                  <a:lnTo>
                    <a:pt x="11636" y="474812"/>
                  </a:lnTo>
                  <a:lnTo>
                    <a:pt x="2968" y="428791"/>
                  </a:lnTo>
                  <a:lnTo>
                    <a:pt x="0" y="381000"/>
                  </a:lnTo>
                  <a:lnTo>
                    <a:pt x="2968" y="333208"/>
                  </a:lnTo>
                  <a:lnTo>
                    <a:pt x="11636" y="287187"/>
                  </a:lnTo>
                  <a:lnTo>
                    <a:pt x="25645" y="243296"/>
                  </a:lnTo>
                  <a:lnTo>
                    <a:pt x="44640" y="201889"/>
                  </a:lnTo>
                  <a:lnTo>
                    <a:pt x="68262" y="163326"/>
                  </a:lnTo>
                  <a:lnTo>
                    <a:pt x="96155" y="127962"/>
                  </a:lnTo>
                  <a:lnTo>
                    <a:pt x="127962" y="96155"/>
                  </a:lnTo>
                  <a:lnTo>
                    <a:pt x="163326" y="68262"/>
                  </a:lnTo>
                  <a:lnTo>
                    <a:pt x="201889" y="44640"/>
                  </a:lnTo>
                  <a:lnTo>
                    <a:pt x="243296" y="25645"/>
                  </a:lnTo>
                  <a:lnTo>
                    <a:pt x="287187" y="11636"/>
                  </a:lnTo>
                  <a:lnTo>
                    <a:pt x="333208" y="2968"/>
                  </a:lnTo>
                  <a:lnTo>
                    <a:pt x="381000" y="0"/>
                  </a:lnTo>
                  <a:lnTo>
                    <a:pt x="428791" y="2968"/>
                  </a:lnTo>
                  <a:lnTo>
                    <a:pt x="474812" y="11636"/>
                  </a:lnTo>
                  <a:lnTo>
                    <a:pt x="518703" y="25645"/>
                  </a:lnTo>
                  <a:lnTo>
                    <a:pt x="560110" y="44640"/>
                  </a:lnTo>
                  <a:lnTo>
                    <a:pt x="598673" y="68262"/>
                  </a:lnTo>
                  <a:lnTo>
                    <a:pt x="634037" y="96155"/>
                  </a:lnTo>
                  <a:lnTo>
                    <a:pt x="665844" y="127962"/>
                  </a:lnTo>
                  <a:lnTo>
                    <a:pt x="693737" y="163326"/>
                  </a:lnTo>
                  <a:lnTo>
                    <a:pt x="717359" y="201889"/>
                  </a:lnTo>
                  <a:lnTo>
                    <a:pt x="736354" y="243296"/>
                  </a:lnTo>
                  <a:lnTo>
                    <a:pt x="750363" y="287187"/>
                  </a:lnTo>
                  <a:lnTo>
                    <a:pt x="759031" y="333208"/>
                  </a:lnTo>
                  <a:lnTo>
                    <a:pt x="762000" y="381000"/>
                  </a:lnTo>
                  <a:lnTo>
                    <a:pt x="759031" y="428791"/>
                  </a:lnTo>
                  <a:lnTo>
                    <a:pt x="750363" y="474812"/>
                  </a:lnTo>
                  <a:lnTo>
                    <a:pt x="736354" y="518703"/>
                  </a:lnTo>
                  <a:lnTo>
                    <a:pt x="717359" y="560110"/>
                  </a:lnTo>
                  <a:lnTo>
                    <a:pt x="693737" y="598673"/>
                  </a:lnTo>
                  <a:lnTo>
                    <a:pt x="665844" y="634037"/>
                  </a:lnTo>
                  <a:lnTo>
                    <a:pt x="634037" y="665844"/>
                  </a:lnTo>
                  <a:lnTo>
                    <a:pt x="598673" y="693737"/>
                  </a:lnTo>
                  <a:lnTo>
                    <a:pt x="560110" y="717359"/>
                  </a:lnTo>
                  <a:lnTo>
                    <a:pt x="518703" y="736354"/>
                  </a:lnTo>
                  <a:lnTo>
                    <a:pt x="474812" y="750363"/>
                  </a:lnTo>
                  <a:lnTo>
                    <a:pt x="428791" y="759031"/>
                  </a:lnTo>
                  <a:lnTo>
                    <a:pt x="381000" y="762000"/>
                  </a:lnTo>
                  <a:close/>
                </a:path>
              </a:pathLst>
            </a:custGeom>
            <a:solidFill>
              <a:srgbClr val="28059D"/>
            </a:solidFill>
          </p:spPr>
          <p:txBody>
            <a:bodyPr wrap="square" lIns="0" tIns="0" rIns="0" bIns="0" rtlCol="0"/>
            <a:lstStyle/>
            <a:p>
              <a:endParaRPr/>
            </a:p>
          </p:txBody>
        </p:sp>
        <p:sp>
          <p:nvSpPr>
            <p:cNvPr id="25" name="object 21">
              <a:extLst>
                <a:ext uri="{FF2B5EF4-FFF2-40B4-BE49-F238E27FC236}">
                  <a16:creationId xmlns:a16="http://schemas.microsoft.com/office/drawing/2014/main" id="{5F0091CE-5D83-9110-2BC6-6E2901DE5B43}"/>
                </a:ext>
              </a:extLst>
            </p:cNvPr>
            <p:cNvSpPr/>
            <p:nvPr/>
          </p:nvSpPr>
          <p:spPr>
            <a:xfrm>
              <a:off x="14439555" y="5770361"/>
              <a:ext cx="152400" cy="228600"/>
            </a:xfrm>
            <a:custGeom>
              <a:avLst/>
              <a:gdLst/>
              <a:ahLst/>
              <a:cxnLst/>
              <a:rect l="l" t="t" r="r" b="b"/>
              <a:pathLst>
                <a:path w="152400" h="228600">
                  <a:moveTo>
                    <a:pt x="152302" y="114299"/>
                  </a:moveTo>
                  <a:lnTo>
                    <a:pt x="0" y="228599"/>
                  </a:lnTo>
                  <a:lnTo>
                    <a:pt x="0" y="0"/>
                  </a:lnTo>
                  <a:lnTo>
                    <a:pt x="152302" y="114299"/>
                  </a:lnTo>
                  <a:close/>
                </a:path>
              </a:pathLst>
            </a:custGeom>
            <a:solidFill>
              <a:srgbClr val="FFFFFF"/>
            </a:solidFill>
          </p:spPr>
          <p:txBody>
            <a:bodyPr wrap="square" lIns="0" tIns="0" rIns="0" bIns="0" rtlCol="0"/>
            <a:lstStyle/>
            <a:p>
              <a:endParaRPr/>
            </a:p>
          </p:txBody>
        </p:sp>
      </p:grpSp>
      <p:sp>
        <p:nvSpPr>
          <p:cNvPr id="26" name="object 22">
            <a:extLst>
              <a:ext uri="{FF2B5EF4-FFF2-40B4-BE49-F238E27FC236}">
                <a16:creationId xmlns:a16="http://schemas.microsoft.com/office/drawing/2014/main" id="{C444A405-0E6C-5642-BF79-C5F07C45193C}"/>
              </a:ext>
            </a:extLst>
          </p:cNvPr>
          <p:cNvSpPr txBox="1"/>
          <p:nvPr/>
        </p:nvSpPr>
        <p:spPr>
          <a:xfrm>
            <a:off x="12032499" y="7729084"/>
            <a:ext cx="3376929" cy="351378"/>
          </a:xfrm>
          <a:prstGeom prst="rect">
            <a:avLst/>
          </a:prstGeom>
        </p:spPr>
        <p:txBody>
          <a:bodyPr vert="horz" wrap="square" lIns="0" tIns="12700" rIns="0" bIns="0" rtlCol="0">
            <a:spAutoFit/>
          </a:bodyPr>
          <a:lstStyle/>
          <a:p>
            <a:pPr marL="12700">
              <a:lnSpc>
                <a:spcPct val="100000"/>
              </a:lnSpc>
              <a:spcBef>
                <a:spcPts val="100"/>
              </a:spcBef>
            </a:pPr>
            <a:r>
              <a:rPr lang="es-ES" sz="2200" b="1" spc="-35" dirty="0">
                <a:solidFill>
                  <a:srgbClr val="181818"/>
                </a:solidFill>
                <a:latin typeface="Tahoma"/>
                <a:cs typeface="Tahoma"/>
              </a:rPr>
              <a:t>Programa TCEX</a:t>
            </a:r>
            <a:endParaRPr sz="1750" dirty="0">
              <a:latin typeface="Tahoma"/>
              <a:cs typeface="Tahoma"/>
            </a:endParaRPr>
          </a:p>
        </p:txBody>
      </p:sp>
      <p:grpSp>
        <p:nvGrpSpPr>
          <p:cNvPr id="27" name="object 29">
            <a:extLst>
              <a:ext uri="{FF2B5EF4-FFF2-40B4-BE49-F238E27FC236}">
                <a16:creationId xmlns:a16="http://schemas.microsoft.com/office/drawing/2014/main" id="{7EE8CBF3-4049-6A65-5168-FE29B77EE265}"/>
              </a:ext>
            </a:extLst>
          </p:cNvPr>
          <p:cNvGrpSpPr/>
          <p:nvPr/>
        </p:nvGrpSpPr>
        <p:grpSpPr>
          <a:xfrm>
            <a:off x="10785219" y="7595057"/>
            <a:ext cx="608965" cy="561975"/>
            <a:chOff x="9259485" y="5603010"/>
            <a:chExt cx="608965" cy="561975"/>
          </a:xfrm>
        </p:grpSpPr>
        <p:sp>
          <p:nvSpPr>
            <p:cNvPr id="28" name="object 30">
              <a:extLst>
                <a:ext uri="{FF2B5EF4-FFF2-40B4-BE49-F238E27FC236}">
                  <a16:creationId xmlns:a16="http://schemas.microsoft.com/office/drawing/2014/main" id="{A799E14D-22E0-174D-21FB-79F39AB3F574}"/>
                </a:ext>
              </a:extLst>
            </p:cNvPr>
            <p:cNvSpPr/>
            <p:nvPr/>
          </p:nvSpPr>
          <p:spPr>
            <a:xfrm>
              <a:off x="9400730" y="5603011"/>
              <a:ext cx="319405" cy="561975"/>
            </a:xfrm>
            <a:custGeom>
              <a:avLst/>
              <a:gdLst/>
              <a:ahLst/>
              <a:cxnLst/>
              <a:rect l="l" t="t" r="r" b="b"/>
              <a:pathLst>
                <a:path w="319404" h="561975">
                  <a:moveTo>
                    <a:pt x="169913" y="4648"/>
                  </a:moveTo>
                  <a:lnTo>
                    <a:pt x="165239" y="0"/>
                  </a:lnTo>
                  <a:lnTo>
                    <a:pt x="159473" y="0"/>
                  </a:lnTo>
                  <a:lnTo>
                    <a:pt x="153720" y="0"/>
                  </a:lnTo>
                  <a:lnTo>
                    <a:pt x="149047" y="4648"/>
                  </a:lnTo>
                  <a:lnTo>
                    <a:pt x="149047" y="107149"/>
                  </a:lnTo>
                  <a:lnTo>
                    <a:pt x="153720" y="111798"/>
                  </a:lnTo>
                  <a:lnTo>
                    <a:pt x="165239" y="111798"/>
                  </a:lnTo>
                  <a:lnTo>
                    <a:pt x="169913" y="107149"/>
                  </a:lnTo>
                  <a:lnTo>
                    <a:pt x="169913" y="4648"/>
                  </a:lnTo>
                  <a:close/>
                </a:path>
                <a:path w="319404" h="561975">
                  <a:moveTo>
                    <a:pt x="318960" y="297268"/>
                  </a:moveTo>
                  <a:lnTo>
                    <a:pt x="310807" y="247218"/>
                  </a:lnTo>
                  <a:lnTo>
                    <a:pt x="298094" y="222834"/>
                  </a:lnTo>
                  <a:lnTo>
                    <a:pt x="298094" y="297268"/>
                  </a:lnTo>
                  <a:lnTo>
                    <a:pt x="290652" y="341706"/>
                  </a:lnTo>
                  <a:lnTo>
                    <a:pt x="269773" y="380593"/>
                  </a:lnTo>
                  <a:lnTo>
                    <a:pt x="237718" y="410997"/>
                  </a:lnTo>
                  <a:lnTo>
                    <a:pt x="209537" y="424065"/>
                  </a:lnTo>
                  <a:lnTo>
                    <a:pt x="209537" y="479666"/>
                  </a:lnTo>
                  <a:lnTo>
                    <a:pt x="207632" y="479666"/>
                  </a:lnTo>
                  <a:lnTo>
                    <a:pt x="207632" y="477774"/>
                  </a:lnTo>
                  <a:lnTo>
                    <a:pt x="209537" y="479666"/>
                  </a:lnTo>
                  <a:lnTo>
                    <a:pt x="209537" y="424065"/>
                  </a:lnTo>
                  <a:lnTo>
                    <a:pt x="196672" y="430022"/>
                  </a:lnTo>
                  <a:lnTo>
                    <a:pt x="192163" y="431266"/>
                  </a:lnTo>
                  <a:lnTo>
                    <a:pt x="189039" y="435356"/>
                  </a:lnTo>
                  <a:lnTo>
                    <a:pt x="189039" y="475373"/>
                  </a:lnTo>
                  <a:lnTo>
                    <a:pt x="205219" y="475373"/>
                  </a:lnTo>
                  <a:lnTo>
                    <a:pt x="205714" y="475869"/>
                  </a:lnTo>
                  <a:lnTo>
                    <a:pt x="205701" y="530313"/>
                  </a:lnTo>
                  <a:lnTo>
                    <a:pt x="205219" y="530796"/>
                  </a:lnTo>
                  <a:lnTo>
                    <a:pt x="189039" y="530796"/>
                  </a:lnTo>
                  <a:lnTo>
                    <a:pt x="189039" y="541197"/>
                  </a:lnTo>
                  <a:lnTo>
                    <a:pt x="129921" y="541197"/>
                  </a:lnTo>
                  <a:lnTo>
                    <a:pt x="129921" y="530796"/>
                  </a:lnTo>
                  <a:lnTo>
                    <a:pt x="113728" y="530796"/>
                  </a:lnTo>
                  <a:lnTo>
                    <a:pt x="113233" y="530313"/>
                  </a:lnTo>
                  <a:lnTo>
                    <a:pt x="129921" y="530313"/>
                  </a:lnTo>
                  <a:lnTo>
                    <a:pt x="129921" y="530796"/>
                  </a:lnTo>
                  <a:lnTo>
                    <a:pt x="189039" y="530796"/>
                  </a:lnTo>
                  <a:lnTo>
                    <a:pt x="189039" y="530313"/>
                  </a:lnTo>
                  <a:lnTo>
                    <a:pt x="205701" y="530313"/>
                  </a:lnTo>
                  <a:lnTo>
                    <a:pt x="205701" y="475869"/>
                  </a:lnTo>
                  <a:lnTo>
                    <a:pt x="189039" y="475869"/>
                  </a:lnTo>
                  <a:lnTo>
                    <a:pt x="189039" y="496100"/>
                  </a:lnTo>
                  <a:lnTo>
                    <a:pt x="189039" y="510044"/>
                  </a:lnTo>
                  <a:lnTo>
                    <a:pt x="129921" y="510057"/>
                  </a:lnTo>
                  <a:lnTo>
                    <a:pt x="129921" y="496125"/>
                  </a:lnTo>
                  <a:lnTo>
                    <a:pt x="189039" y="496100"/>
                  </a:lnTo>
                  <a:lnTo>
                    <a:pt x="189039" y="475869"/>
                  </a:lnTo>
                  <a:lnTo>
                    <a:pt x="189039" y="475373"/>
                  </a:lnTo>
                  <a:lnTo>
                    <a:pt x="129921" y="475373"/>
                  </a:lnTo>
                  <a:lnTo>
                    <a:pt x="129921" y="475869"/>
                  </a:lnTo>
                  <a:lnTo>
                    <a:pt x="113220" y="475869"/>
                  </a:lnTo>
                  <a:lnTo>
                    <a:pt x="113728" y="475373"/>
                  </a:lnTo>
                  <a:lnTo>
                    <a:pt x="129921" y="475373"/>
                  </a:lnTo>
                  <a:lnTo>
                    <a:pt x="129921" y="435356"/>
                  </a:lnTo>
                  <a:lnTo>
                    <a:pt x="126796" y="431266"/>
                  </a:lnTo>
                  <a:lnTo>
                    <a:pt x="122275" y="430022"/>
                  </a:lnTo>
                  <a:lnTo>
                    <a:pt x="111340" y="424954"/>
                  </a:lnTo>
                  <a:lnTo>
                    <a:pt x="111340" y="526503"/>
                  </a:lnTo>
                  <a:lnTo>
                    <a:pt x="111340" y="528421"/>
                  </a:lnTo>
                  <a:lnTo>
                    <a:pt x="109423" y="526503"/>
                  </a:lnTo>
                  <a:lnTo>
                    <a:pt x="111340" y="526503"/>
                  </a:lnTo>
                  <a:lnTo>
                    <a:pt x="111340" y="424954"/>
                  </a:lnTo>
                  <a:lnTo>
                    <a:pt x="111328" y="477761"/>
                  </a:lnTo>
                  <a:lnTo>
                    <a:pt x="111328" y="479666"/>
                  </a:lnTo>
                  <a:lnTo>
                    <a:pt x="109410" y="479666"/>
                  </a:lnTo>
                  <a:lnTo>
                    <a:pt x="111328" y="477761"/>
                  </a:lnTo>
                  <a:lnTo>
                    <a:pt x="111328" y="424954"/>
                  </a:lnTo>
                  <a:lnTo>
                    <a:pt x="81241" y="410997"/>
                  </a:lnTo>
                  <a:lnTo>
                    <a:pt x="49174" y="380593"/>
                  </a:lnTo>
                  <a:lnTo>
                    <a:pt x="28308" y="341706"/>
                  </a:lnTo>
                  <a:lnTo>
                    <a:pt x="20866" y="297268"/>
                  </a:lnTo>
                  <a:lnTo>
                    <a:pt x="27940" y="253758"/>
                  </a:lnTo>
                  <a:lnTo>
                    <a:pt x="47637" y="215950"/>
                  </a:lnTo>
                  <a:lnTo>
                    <a:pt x="77660" y="186105"/>
                  </a:lnTo>
                  <a:lnTo>
                    <a:pt x="115709" y="166522"/>
                  </a:lnTo>
                  <a:lnTo>
                    <a:pt x="159473" y="159486"/>
                  </a:lnTo>
                  <a:lnTo>
                    <a:pt x="203250" y="166522"/>
                  </a:lnTo>
                  <a:lnTo>
                    <a:pt x="241287" y="186105"/>
                  </a:lnTo>
                  <a:lnTo>
                    <a:pt x="271310" y="215950"/>
                  </a:lnTo>
                  <a:lnTo>
                    <a:pt x="291020" y="253758"/>
                  </a:lnTo>
                  <a:lnTo>
                    <a:pt x="298094" y="297268"/>
                  </a:lnTo>
                  <a:lnTo>
                    <a:pt x="298094" y="222834"/>
                  </a:lnTo>
                  <a:lnTo>
                    <a:pt x="288137" y="203720"/>
                  </a:lnTo>
                  <a:lnTo>
                    <a:pt x="253606" y="169379"/>
                  </a:lnTo>
                  <a:lnTo>
                    <a:pt x="234378" y="159486"/>
                  </a:lnTo>
                  <a:lnTo>
                    <a:pt x="209829" y="146850"/>
                  </a:lnTo>
                  <a:lnTo>
                    <a:pt x="159473" y="138760"/>
                  </a:lnTo>
                  <a:lnTo>
                    <a:pt x="109131" y="146850"/>
                  </a:lnTo>
                  <a:lnTo>
                    <a:pt x="65354" y="169379"/>
                  </a:lnTo>
                  <a:lnTo>
                    <a:pt x="30810" y="203720"/>
                  </a:lnTo>
                  <a:lnTo>
                    <a:pt x="8140" y="247218"/>
                  </a:lnTo>
                  <a:lnTo>
                    <a:pt x="0" y="297268"/>
                  </a:lnTo>
                  <a:lnTo>
                    <a:pt x="7962" y="346570"/>
                  </a:lnTo>
                  <a:lnTo>
                    <a:pt x="30302" y="390067"/>
                  </a:lnTo>
                  <a:lnTo>
                    <a:pt x="64770" y="424764"/>
                  </a:lnTo>
                  <a:lnTo>
                    <a:pt x="109067" y="447687"/>
                  </a:lnTo>
                  <a:lnTo>
                    <a:pt x="109067" y="479666"/>
                  </a:lnTo>
                  <a:lnTo>
                    <a:pt x="109067" y="480009"/>
                  </a:lnTo>
                  <a:lnTo>
                    <a:pt x="109067" y="491058"/>
                  </a:lnTo>
                  <a:lnTo>
                    <a:pt x="111201" y="491058"/>
                  </a:lnTo>
                  <a:lnTo>
                    <a:pt x="111201" y="493598"/>
                  </a:lnTo>
                  <a:lnTo>
                    <a:pt x="109067" y="491464"/>
                  </a:lnTo>
                  <a:lnTo>
                    <a:pt x="109067" y="514705"/>
                  </a:lnTo>
                  <a:lnTo>
                    <a:pt x="111201" y="512584"/>
                  </a:lnTo>
                  <a:lnTo>
                    <a:pt x="111201" y="515112"/>
                  </a:lnTo>
                  <a:lnTo>
                    <a:pt x="109067" y="515112"/>
                  </a:lnTo>
                  <a:lnTo>
                    <a:pt x="109067" y="526148"/>
                  </a:lnTo>
                  <a:lnTo>
                    <a:pt x="109067" y="526503"/>
                  </a:lnTo>
                  <a:lnTo>
                    <a:pt x="109067" y="557288"/>
                  </a:lnTo>
                  <a:lnTo>
                    <a:pt x="113728" y="561936"/>
                  </a:lnTo>
                  <a:lnTo>
                    <a:pt x="205219" y="561936"/>
                  </a:lnTo>
                  <a:lnTo>
                    <a:pt x="209892" y="557288"/>
                  </a:lnTo>
                  <a:lnTo>
                    <a:pt x="209892" y="541197"/>
                  </a:lnTo>
                  <a:lnTo>
                    <a:pt x="209892" y="526503"/>
                  </a:lnTo>
                  <a:lnTo>
                    <a:pt x="209892" y="526148"/>
                  </a:lnTo>
                  <a:lnTo>
                    <a:pt x="209892" y="515112"/>
                  </a:lnTo>
                  <a:lnTo>
                    <a:pt x="209524" y="515112"/>
                  </a:lnTo>
                  <a:lnTo>
                    <a:pt x="209524" y="526503"/>
                  </a:lnTo>
                  <a:lnTo>
                    <a:pt x="207619" y="528408"/>
                  </a:lnTo>
                  <a:lnTo>
                    <a:pt x="207619" y="526503"/>
                  </a:lnTo>
                  <a:lnTo>
                    <a:pt x="209524" y="526503"/>
                  </a:lnTo>
                  <a:lnTo>
                    <a:pt x="209524" y="515112"/>
                  </a:lnTo>
                  <a:lnTo>
                    <a:pt x="207759" y="515112"/>
                  </a:lnTo>
                  <a:lnTo>
                    <a:pt x="207759" y="512584"/>
                  </a:lnTo>
                  <a:lnTo>
                    <a:pt x="209892" y="514705"/>
                  </a:lnTo>
                  <a:lnTo>
                    <a:pt x="209892" y="491464"/>
                  </a:lnTo>
                  <a:lnTo>
                    <a:pt x="207759" y="493598"/>
                  </a:lnTo>
                  <a:lnTo>
                    <a:pt x="207759" y="491058"/>
                  </a:lnTo>
                  <a:lnTo>
                    <a:pt x="209892" y="491058"/>
                  </a:lnTo>
                  <a:lnTo>
                    <a:pt x="209892" y="480009"/>
                  </a:lnTo>
                  <a:lnTo>
                    <a:pt x="209892" y="479666"/>
                  </a:lnTo>
                  <a:lnTo>
                    <a:pt x="209892" y="447687"/>
                  </a:lnTo>
                  <a:lnTo>
                    <a:pt x="254190" y="424764"/>
                  </a:lnTo>
                  <a:lnTo>
                    <a:pt x="288645" y="390067"/>
                  </a:lnTo>
                  <a:lnTo>
                    <a:pt x="310997" y="346570"/>
                  </a:lnTo>
                  <a:lnTo>
                    <a:pt x="318960" y="297268"/>
                  </a:lnTo>
                  <a:close/>
                </a:path>
              </a:pathLst>
            </a:custGeom>
            <a:solidFill>
              <a:srgbClr val="4B37F1"/>
            </a:solidFill>
          </p:spPr>
          <p:txBody>
            <a:bodyPr wrap="square" lIns="0" tIns="0" rIns="0" bIns="0" rtlCol="0"/>
            <a:lstStyle/>
            <a:p>
              <a:endParaRPr/>
            </a:p>
          </p:txBody>
        </p:sp>
        <p:pic>
          <p:nvPicPr>
            <p:cNvPr id="29" name="object 31">
              <a:extLst>
                <a:ext uri="{FF2B5EF4-FFF2-40B4-BE49-F238E27FC236}">
                  <a16:creationId xmlns:a16="http://schemas.microsoft.com/office/drawing/2014/main" id="{C6778709-D84D-3614-E30D-A015CF25337E}"/>
                </a:ext>
              </a:extLst>
            </p:cNvPr>
            <p:cNvPicPr/>
            <p:nvPr/>
          </p:nvPicPr>
          <p:blipFill>
            <a:blip r:embed="rId4" cstate="print"/>
            <a:stretch>
              <a:fillRect/>
            </a:stretch>
          </p:blipFill>
          <p:spPr>
            <a:xfrm>
              <a:off x="9696161" y="5692244"/>
              <a:ext cx="87675" cy="85116"/>
            </a:xfrm>
            <a:prstGeom prst="rect">
              <a:avLst/>
            </a:prstGeom>
          </p:spPr>
        </p:pic>
        <p:pic>
          <p:nvPicPr>
            <p:cNvPr id="30" name="object 32">
              <a:extLst>
                <a:ext uri="{FF2B5EF4-FFF2-40B4-BE49-F238E27FC236}">
                  <a16:creationId xmlns:a16="http://schemas.microsoft.com/office/drawing/2014/main" id="{865EC73B-F2BA-4A57-CC02-A442EE487F0C}"/>
                </a:ext>
              </a:extLst>
            </p:cNvPr>
            <p:cNvPicPr/>
            <p:nvPr/>
          </p:nvPicPr>
          <p:blipFill>
            <a:blip r:embed="rId5" cstate="print"/>
            <a:stretch>
              <a:fillRect/>
            </a:stretch>
          </p:blipFill>
          <p:spPr>
            <a:xfrm>
              <a:off x="9338171" y="5694816"/>
              <a:ext cx="87670" cy="85116"/>
            </a:xfrm>
            <a:prstGeom prst="rect">
              <a:avLst/>
            </a:prstGeom>
          </p:spPr>
        </p:pic>
        <p:sp>
          <p:nvSpPr>
            <p:cNvPr id="31" name="object 33">
              <a:extLst>
                <a:ext uri="{FF2B5EF4-FFF2-40B4-BE49-F238E27FC236}">
                  <a16:creationId xmlns:a16="http://schemas.microsoft.com/office/drawing/2014/main" id="{7D00F2B2-A247-9DEC-4538-7D1D3019C3D9}"/>
                </a:ext>
              </a:extLst>
            </p:cNvPr>
            <p:cNvSpPr/>
            <p:nvPr/>
          </p:nvSpPr>
          <p:spPr>
            <a:xfrm>
              <a:off x="9259481" y="5898756"/>
              <a:ext cx="608965" cy="27940"/>
            </a:xfrm>
            <a:custGeom>
              <a:avLst/>
              <a:gdLst/>
              <a:ahLst/>
              <a:cxnLst/>
              <a:rect l="l" t="t" r="r" b="b"/>
              <a:pathLst>
                <a:path w="608965" h="27939">
                  <a:moveTo>
                    <a:pt x="112471" y="11531"/>
                  </a:moveTo>
                  <a:lnTo>
                    <a:pt x="107797" y="6883"/>
                  </a:lnTo>
                  <a:lnTo>
                    <a:pt x="102031" y="6883"/>
                  </a:lnTo>
                  <a:lnTo>
                    <a:pt x="4673" y="6883"/>
                  </a:lnTo>
                  <a:lnTo>
                    <a:pt x="0" y="11531"/>
                  </a:lnTo>
                  <a:lnTo>
                    <a:pt x="0" y="22974"/>
                  </a:lnTo>
                  <a:lnTo>
                    <a:pt x="4673" y="27609"/>
                  </a:lnTo>
                  <a:lnTo>
                    <a:pt x="107797" y="27609"/>
                  </a:lnTo>
                  <a:lnTo>
                    <a:pt x="112471" y="22974"/>
                  </a:lnTo>
                  <a:lnTo>
                    <a:pt x="112471" y="11531"/>
                  </a:lnTo>
                  <a:close/>
                </a:path>
                <a:path w="608965" h="27939">
                  <a:moveTo>
                    <a:pt x="608901" y="4648"/>
                  </a:moveTo>
                  <a:lnTo>
                    <a:pt x="604227" y="0"/>
                  </a:lnTo>
                  <a:lnTo>
                    <a:pt x="598474" y="0"/>
                  </a:lnTo>
                  <a:lnTo>
                    <a:pt x="501103" y="0"/>
                  </a:lnTo>
                  <a:lnTo>
                    <a:pt x="496443" y="4648"/>
                  </a:lnTo>
                  <a:lnTo>
                    <a:pt x="496443" y="16090"/>
                  </a:lnTo>
                  <a:lnTo>
                    <a:pt x="501103" y="20739"/>
                  </a:lnTo>
                  <a:lnTo>
                    <a:pt x="604227" y="20739"/>
                  </a:lnTo>
                  <a:lnTo>
                    <a:pt x="608901" y="16090"/>
                  </a:lnTo>
                  <a:lnTo>
                    <a:pt x="608901" y="4648"/>
                  </a:lnTo>
                  <a:close/>
                </a:path>
              </a:pathLst>
            </a:custGeom>
            <a:solidFill>
              <a:srgbClr val="4B37F1"/>
            </a:solidFill>
          </p:spPr>
          <p:txBody>
            <a:bodyPr wrap="square" lIns="0" tIns="0" rIns="0" bIns="0" rtlCol="0"/>
            <a:lstStyle/>
            <a:p>
              <a:endParaRPr/>
            </a:p>
          </p:txBody>
        </p:sp>
      </p:grpSp>
      <p:sp>
        <p:nvSpPr>
          <p:cNvPr id="35" name="object 2">
            <a:extLst>
              <a:ext uri="{FF2B5EF4-FFF2-40B4-BE49-F238E27FC236}">
                <a16:creationId xmlns:a16="http://schemas.microsoft.com/office/drawing/2014/main" id="{A4773076-1374-D80A-FA37-11A957BDAC3E}"/>
              </a:ext>
            </a:extLst>
          </p:cNvPr>
          <p:cNvSpPr/>
          <p:nvPr/>
        </p:nvSpPr>
        <p:spPr>
          <a:xfrm>
            <a:off x="1028814" y="495300"/>
            <a:ext cx="16230600" cy="6284913"/>
          </a:xfrm>
          <a:custGeom>
            <a:avLst/>
            <a:gdLst/>
            <a:ahLst/>
            <a:cxnLst/>
            <a:rect l="l" t="t" r="r" b="b"/>
            <a:pathLst>
              <a:path w="16230600" h="6029325">
                <a:moveTo>
                  <a:pt x="15862448" y="6029324"/>
                </a:moveTo>
                <a:lnTo>
                  <a:pt x="367924" y="6029324"/>
                </a:lnTo>
                <a:lnTo>
                  <a:pt x="321863" y="6026450"/>
                </a:lnTo>
                <a:lnTo>
                  <a:pt x="277485" y="6018059"/>
                </a:lnTo>
                <a:lnTo>
                  <a:pt x="235136" y="6004500"/>
                </a:lnTo>
                <a:lnTo>
                  <a:pt x="195166" y="5986121"/>
                </a:lnTo>
                <a:lnTo>
                  <a:pt x="157924" y="5963272"/>
                </a:lnTo>
                <a:lnTo>
                  <a:pt x="123757" y="5936302"/>
                </a:lnTo>
                <a:lnTo>
                  <a:pt x="93015" y="5905557"/>
                </a:lnTo>
                <a:lnTo>
                  <a:pt x="66046" y="5871388"/>
                </a:lnTo>
                <a:lnTo>
                  <a:pt x="43199" y="5834143"/>
                </a:lnTo>
                <a:lnTo>
                  <a:pt x="24822" y="5794170"/>
                </a:lnTo>
                <a:lnTo>
                  <a:pt x="11264" y="5751819"/>
                </a:lnTo>
                <a:lnTo>
                  <a:pt x="2874" y="5707437"/>
                </a:lnTo>
                <a:lnTo>
                  <a:pt x="0" y="5661373"/>
                </a:lnTo>
                <a:lnTo>
                  <a:pt x="0" y="367951"/>
                </a:lnTo>
                <a:lnTo>
                  <a:pt x="2874" y="321887"/>
                </a:lnTo>
                <a:lnTo>
                  <a:pt x="11264" y="277505"/>
                </a:lnTo>
                <a:lnTo>
                  <a:pt x="24822" y="235154"/>
                </a:lnTo>
                <a:lnTo>
                  <a:pt x="43199" y="195181"/>
                </a:lnTo>
                <a:lnTo>
                  <a:pt x="66046" y="157936"/>
                </a:lnTo>
                <a:lnTo>
                  <a:pt x="93015" y="123766"/>
                </a:lnTo>
                <a:lnTo>
                  <a:pt x="123757" y="93022"/>
                </a:lnTo>
                <a:lnTo>
                  <a:pt x="157924" y="66051"/>
                </a:lnTo>
                <a:lnTo>
                  <a:pt x="195166" y="43202"/>
                </a:lnTo>
                <a:lnTo>
                  <a:pt x="235136" y="24824"/>
                </a:lnTo>
                <a:lnTo>
                  <a:pt x="277485" y="11265"/>
                </a:lnTo>
                <a:lnTo>
                  <a:pt x="321863" y="2874"/>
                </a:lnTo>
                <a:lnTo>
                  <a:pt x="367924" y="0"/>
                </a:lnTo>
                <a:lnTo>
                  <a:pt x="15862448" y="0"/>
                </a:lnTo>
                <a:lnTo>
                  <a:pt x="15908508" y="2874"/>
                </a:lnTo>
                <a:lnTo>
                  <a:pt x="15952886" y="11265"/>
                </a:lnTo>
                <a:lnTo>
                  <a:pt x="15995235" y="24824"/>
                </a:lnTo>
                <a:lnTo>
                  <a:pt x="16035205" y="43202"/>
                </a:lnTo>
                <a:lnTo>
                  <a:pt x="16072447" y="66051"/>
                </a:lnTo>
                <a:lnTo>
                  <a:pt x="16106614" y="93022"/>
                </a:lnTo>
                <a:lnTo>
                  <a:pt x="16137356" y="123766"/>
                </a:lnTo>
                <a:lnTo>
                  <a:pt x="16164325" y="157936"/>
                </a:lnTo>
                <a:lnTo>
                  <a:pt x="16187172" y="195181"/>
                </a:lnTo>
                <a:lnTo>
                  <a:pt x="16205549" y="235154"/>
                </a:lnTo>
                <a:lnTo>
                  <a:pt x="16219107" y="277505"/>
                </a:lnTo>
                <a:lnTo>
                  <a:pt x="16227497" y="321887"/>
                </a:lnTo>
                <a:lnTo>
                  <a:pt x="16230372" y="367951"/>
                </a:lnTo>
                <a:lnTo>
                  <a:pt x="16230372" y="5661373"/>
                </a:lnTo>
                <a:lnTo>
                  <a:pt x="16227497" y="5707437"/>
                </a:lnTo>
                <a:lnTo>
                  <a:pt x="16219107" y="5751819"/>
                </a:lnTo>
                <a:lnTo>
                  <a:pt x="16205549" y="5794170"/>
                </a:lnTo>
                <a:lnTo>
                  <a:pt x="16187172" y="5834143"/>
                </a:lnTo>
                <a:lnTo>
                  <a:pt x="16164325" y="5871388"/>
                </a:lnTo>
                <a:lnTo>
                  <a:pt x="16137356" y="5905557"/>
                </a:lnTo>
                <a:lnTo>
                  <a:pt x="16106614" y="5936302"/>
                </a:lnTo>
                <a:lnTo>
                  <a:pt x="16072447" y="5963272"/>
                </a:lnTo>
                <a:lnTo>
                  <a:pt x="16035205" y="5986121"/>
                </a:lnTo>
                <a:lnTo>
                  <a:pt x="15995235" y="6004500"/>
                </a:lnTo>
                <a:lnTo>
                  <a:pt x="15952886" y="6018059"/>
                </a:lnTo>
                <a:lnTo>
                  <a:pt x="15908508" y="6026450"/>
                </a:lnTo>
                <a:lnTo>
                  <a:pt x="15862448" y="6029324"/>
                </a:lnTo>
                <a:close/>
              </a:path>
            </a:pathLst>
          </a:custGeom>
          <a:solidFill>
            <a:srgbClr val="FFFFFF"/>
          </a:solidFill>
        </p:spPr>
        <p:txBody>
          <a:bodyPr wrap="square" lIns="0" tIns="0" rIns="0" bIns="0" rtlCol="0"/>
          <a:lstStyle/>
          <a:p>
            <a:endParaRPr/>
          </a:p>
        </p:txBody>
      </p:sp>
      <p:sp>
        <p:nvSpPr>
          <p:cNvPr id="36" name="object 3">
            <a:extLst>
              <a:ext uri="{FF2B5EF4-FFF2-40B4-BE49-F238E27FC236}">
                <a16:creationId xmlns:a16="http://schemas.microsoft.com/office/drawing/2014/main" id="{B71F9DFE-C942-1949-B8CD-2F6C55050668}"/>
              </a:ext>
            </a:extLst>
          </p:cNvPr>
          <p:cNvSpPr txBox="1">
            <a:spLocks noGrp="1"/>
          </p:cNvSpPr>
          <p:nvPr>
            <p:ph type="title"/>
          </p:nvPr>
        </p:nvSpPr>
        <p:spPr>
          <a:xfrm>
            <a:off x="1573580" y="1789821"/>
            <a:ext cx="15212250" cy="4444807"/>
          </a:xfrm>
          <a:prstGeom prst="rect">
            <a:avLst/>
          </a:prstGeom>
        </p:spPr>
        <p:txBody>
          <a:bodyPr vert="horz" wrap="square" lIns="0" tIns="12700" rIns="0" bIns="0" rtlCol="0">
            <a:spAutoFit/>
          </a:bodyPr>
          <a:lstStyle/>
          <a:p>
            <a:pPr marL="720000" lvl="1" algn="l">
              <a:spcBef>
                <a:spcPct val="0"/>
              </a:spcBef>
              <a:spcAft>
                <a:spcPts val="600"/>
              </a:spcAft>
              <a:tabLst>
                <a:tab pos="4040188" algn="l"/>
              </a:tabLst>
            </a:pPr>
            <a:r>
              <a:rPr lang="es-ES" altLang="es-ES" b="1" dirty="0">
                <a:latin typeface="Verdana" panose="020B0604030504040204" pitchFamily="34" charset="0"/>
                <a:ea typeface="Verdana" panose="020B0604030504040204" pitchFamily="34" charset="0"/>
              </a:rPr>
              <a:t>Enmarcadas en el Régimen de </a:t>
            </a:r>
            <a:r>
              <a:rPr lang="es-ES" altLang="es-ES" b="1" dirty="0" err="1">
                <a:latin typeface="Verdana" panose="020B0604030504040204" pitchFamily="34" charset="0"/>
                <a:ea typeface="Verdana" panose="020B0604030504040204" pitchFamily="34" charset="0"/>
              </a:rPr>
              <a:t>Mínimis</a:t>
            </a:r>
            <a:r>
              <a:rPr lang="es-ES" altLang="es-ES" b="1" dirty="0">
                <a:latin typeface="Verdana" panose="020B0604030504040204" pitchFamily="34" charset="0"/>
                <a:ea typeface="Verdana" panose="020B0604030504040204" pitchFamily="34" charset="0"/>
              </a:rPr>
              <a:t>.</a:t>
            </a:r>
            <a:br>
              <a:rPr lang="es-ES" altLang="es-ES" b="1" dirty="0">
                <a:latin typeface="Verdana" panose="020B0604030504040204" pitchFamily="34" charset="0"/>
                <a:ea typeface="Verdana" panose="020B0604030504040204" pitchFamily="34" charset="0"/>
              </a:rPr>
            </a:br>
            <a:br>
              <a:rPr lang="es-ES" altLang="es-ES" b="1" dirty="0">
                <a:latin typeface="Verdana" panose="020B0604030504040204" pitchFamily="34" charset="0"/>
                <a:ea typeface="Verdana" panose="020B0604030504040204" pitchFamily="34" charset="0"/>
              </a:rPr>
            </a:br>
            <a:r>
              <a:rPr lang="es-ES" altLang="es-ES" b="1" dirty="0">
                <a:latin typeface="Verdana" panose="020B0604030504040204" pitchFamily="34" charset="0"/>
                <a:ea typeface="Verdana" panose="020B0604030504040204" pitchFamily="34" charset="0"/>
              </a:rPr>
              <a:t>En concurrencia competitiva (consultar criterios de valoración).</a:t>
            </a:r>
            <a:br>
              <a:rPr lang="es-ES" altLang="es-ES" b="1" dirty="0">
                <a:latin typeface="Verdana" panose="020B0604030504040204" pitchFamily="34" charset="0"/>
                <a:ea typeface="Verdana" panose="020B0604030504040204" pitchFamily="34" charset="0"/>
              </a:rPr>
            </a:br>
            <a:br>
              <a:rPr lang="es-ES" altLang="es-ES" b="1" dirty="0">
                <a:latin typeface="Verdana" panose="020B0604030504040204" pitchFamily="34" charset="0"/>
                <a:ea typeface="Verdana" panose="020B0604030504040204" pitchFamily="34" charset="0"/>
              </a:rPr>
            </a:br>
            <a:r>
              <a:rPr lang="es-ES" altLang="es-ES" b="1" dirty="0">
                <a:latin typeface="Verdana" panose="020B0604030504040204" pitchFamily="34" charset="0"/>
                <a:ea typeface="Verdana" panose="020B0604030504040204" pitchFamily="34" charset="0"/>
              </a:rPr>
              <a:t>Subvención a fondo perdido.</a:t>
            </a:r>
            <a:br>
              <a:rPr lang="es-ES" altLang="es-ES" b="1" dirty="0">
                <a:latin typeface="Verdana" panose="020B0604030504040204" pitchFamily="34" charset="0"/>
                <a:ea typeface="Verdana" panose="020B0604030504040204" pitchFamily="34" charset="0"/>
              </a:rPr>
            </a:br>
            <a:br>
              <a:rPr lang="es-ES" altLang="es-ES" b="1" dirty="0">
                <a:latin typeface="Verdana" panose="020B0604030504040204" pitchFamily="34" charset="0"/>
                <a:ea typeface="Verdana" panose="020B0604030504040204" pitchFamily="34" charset="0"/>
              </a:rPr>
            </a:br>
            <a:r>
              <a:rPr lang="es-ES" altLang="es-ES" b="1" dirty="0">
                <a:latin typeface="Verdana" panose="020B0604030504040204" pitchFamily="34" charset="0"/>
                <a:ea typeface="Verdana" panose="020B0604030504040204" pitchFamily="34" charset="0"/>
              </a:rPr>
              <a:t>Incompatibles con otros apoyos o subvenciones concedidas para el mismo proyecto o actuación por entidades u organismos del Principado de Asturias.</a:t>
            </a:r>
            <a:br>
              <a:rPr lang="es-ES" altLang="es-ES" b="1" dirty="0">
                <a:latin typeface="Verdana" panose="020B0604030504040204" pitchFamily="34" charset="0"/>
                <a:ea typeface="Verdana" panose="020B0604030504040204" pitchFamily="34" charset="0"/>
              </a:rPr>
            </a:br>
            <a:br>
              <a:rPr lang="es-ES" altLang="es-ES" b="1" dirty="0">
                <a:latin typeface="Verdana" panose="020B0604030504040204" pitchFamily="34" charset="0"/>
                <a:ea typeface="Verdana" panose="020B0604030504040204" pitchFamily="34" charset="0"/>
              </a:rPr>
            </a:br>
            <a:r>
              <a:rPr lang="es-ES" altLang="es-ES" b="1" dirty="0">
                <a:latin typeface="Verdana" panose="020B0604030504040204" pitchFamily="34" charset="0"/>
                <a:ea typeface="Verdana" panose="020B0604030504040204" pitchFamily="34" charset="0"/>
              </a:rPr>
              <a:t>Incompatibles con programas de asesoramiento en internacionalización que lleven asociadas ayudas para la realización de actividades  de promoción.</a:t>
            </a:r>
            <a:br>
              <a:rPr lang="es-ES" altLang="es-ES" b="1" dirty="0">
                <a:latin typeface="Verdana" panose="020B0604030504040204" pitchFamily="34" charset="0"/>
                <a:ea typeface="Verdana" panose="020B0604030504040204" pitchFamily="34" charset="0"/>
                <a:sym typeface="Wingdings" panose="05000000000000000000" pitchFamily="2" charset="2"/>
              </a:rPr>
            </a:br>
            <a:br>
              <a:rPr lang="es-ES" altLang="es-ES" b="1" dirty="0">
                <a:latin typeface="Verdana" panose="020B0604030504040204" pitchFamily="34" charset="0"/>
                <a:ea typeface="Verdana" panose="020B0604030504040204" pitchFamily="34" charset="0"/>
                <a:sym typeface="Wingdings" panose="05000000000000000000" pitchFamily="2" charset="2"/>
              </a:rPr>
            </a:br>
            <a:r>
              <a:rPr lang="es-ES" altLang="es-ES" b="1" dirty="0">
                <a:latin typeface="Verdana" panose="020B0604030504040204" pitchFamily="34" charset="0"/>
                <a:ea typeface="Verdana" panose="020B0604030504040204" pitchFamily="34" charset="0"/>
              </a:rPr>
              <a:t>No dejar la solicitud para el último día </a:t>
            </a:r>
            <a:r>
              <a:rPr lang="es-ES" altLang="es-ES" b="1" dirty="0">
                <a:latin typeface="Verdana" panose="020B0604030504040204" pitchFamily="34" charset="0"/>
                <a:ea typeface="Verdana" panose="020B0604030504040204" pitchFamily="34" charset="0"/>
                <a:sym typeface="Wingdings" panose="05000000000000000000" pitchFamily="2" charset="2"/>
              </a:rPr>
              <a:t> Registro telemático</a:t>
            </a:r>
            <a:br>
              <a:rPr lang="es-ES" altLang="es-ES" sz="1800" b="1" dirty="0">
                <a:latin typeface="Verdana" panose="020B0604030504040204" pitchFamily="34" charset="0"/>
                <a:ea typeface="Verdana" panose="020B0604030504040204" pitchFamily="34" charset="0"/>
              </a:rPr>
            </a:br>
            <a:br>
              <a:rPr lang="es-ES" altLang="es-ES" sz="1800" b="1" dirty="0">
                <a:latin typeface="Verdana" panose="020B0604030504040204" pitchFamily="34" charset="0"/>
                <a:ea typeface="Verdana" panose="020B0604030504040204" pitchFamily="34" charset="0"/>
              </a:rPr>
            </a:br>
            <a:r>
              <a:rPr lang="es-ES" altLang="es-ES" sz="1800" b="1" dirty="0">
                <a:latin typeface="Verdana" panose="020B0604030504040204" pitchFamily="34" charset="0"/>
                <a:ea typeface="Verdana" panose="020B0604030504040204" pitchFamily="34" charset="0"/>
              </a:rPr>
              <a:t>Justificación </a:t>
            </a:r>
            <a:r>
              <a:rPr lang="es-ES" sz="1800" u="none" strike="noStrike" dirty="0">
                <a:solidFill>
                  <a:srgbClr val="0563C1"/>
                </a:solidFill>
                <a:effectLst/>
                <a:latin typeface="Roboto" panose="02000000000000000000" pitchFamily="2" charset="0"/>
                <a:ea typeface="Calibri" panose="020F0502020204030204" pitchFamily="34" charset="0"/>
                <a:hlinkClick r:id="rId6"/>
              </a:rPr>
              <a:t>https://youtu.be/h5Y0AF_0KAs</a:t>
            </a:r>
            <a:br>
              <a:rPr lang="es-ES" altLang="es-ES" dirty="0">
                <a:latin typeface="Verdana" panose="020B0604030504040204" pitchFamily="34" charset="0"/>
                <a:ea typeface="Verdana" panose="020B0604030504040204" pitchFamily="34" charset="0"/>
              </a:rPr>
            </a:br>
            <a:endParaRPr lang="es-ES" altLang="es-ES" dirty="0">
              <a:latin typeface="Verdana" panose="020B0604030504040204" pitchFamily="34" charset="0"/>
              <a:ea typeface="Verdana" panose="020B0604030504040204" pitchFamily="34" charset="0"/>
            </a:endParaRPr>
          </a:p>
        </p:txBody>
      </p:sp>
      <p:sp>
        <p:nvSpPr>
          <p:cNvPr id="37" name="object 8">
            <a:extLst>
              <a:ext uri="{FF2B5EF4-FFF2-40B4-BE49-F238E27FC236}">
                <a16:creationId xmlns:a16="http://schemas.microsoft.com/office/drawing/2014/main" id="{839E70EE-D321-4CFB-C34B-62C988302BD9}"/>
              </a:ext>
            </a:extLst>
          </p:cNvPr>
          <p:cNvSpPr/>
          <p:nvPr/>
        </p:nvSpPr>
        <p:spPr>
          <a:xfrm>
            <a:off x="1028700" y="507520"/>
            <a:ext cx="16230600" cy="1028700"/>
          </a:xfrm>
          <a:custGeom>
            <a:avLst/>
            <a:gdLst/>
            <a:ahLst/>
            <a:cxnLst/>
            <a:rect l="l" t="t" r="r" b="b"/>
            <a:pathLst>
              <a:path w="16230600" h="1028700">
                <a:moveTo>
                  <a:pt x="16036012" y="1028699"/>
                </a:moveTo>
                <a:lnTo>
                  <a:pt x="194431" y="1028699"/>
                </a:lnTo>
                <a:lnTo>
                  <a:pt x="149927" y="1023566"/>
                </a:lnTo>
                <a:lnTo>
                  <a:pt x="109032" y="1008951"/>
                </a:lnTo>
                <a:lnTo>
                  <a:pt x="72927" y="986031"/>
                </a:lnTo>
                <a:lnTo>
                  <a:pt x="42791" y="955982"/>
                </a:lnTo>
                <a:lnTo>
                  <a:pt x="19805" y="919981"/>
                </a:lnTo>
                <a:lnTo>
                  <a:pt x="5147" y="879205"/>
                </a:lnTo>
                <a:lnTo>
                  <a:pt x="0" y="834829"/>
                </a:lnTo>
                <a:lnTo>
                  <a:pt x="0" y="193870"/>
                </a:lnTo>
                <a:lnTo>
                  <a:pt x="5147" y="149494"/>
                </a:lnTo>
                <a:lnTo>
                  <a:pt x="19805" y="108718"/>
                </a:lnTo>
                <a:lnTo>
                  <a:pt x="42791" y="72717"/>
                </a:lnTo>
                <a:lnTo>
                  <a:pt x="72927" y="42668"/>
                </a:lnTo>
                <a:lnTo>
                  <a:pt x="109032" y="19748"/>
                </a:lnTo>
                <a:lnTo>
                  <a:pt x="149927" y="5133"/>
                </a:lnTo>
                <a:lnTo>
                  <a:pt x="194431" y="0"/>
                </a:lnTo>
                <a:lnTo>
                  <a:pt x="16036012" y="0"/>
                </a:lnTo>
                <a:lnTo>
                  <a:pt x="16080516" y="5133"/>
                </a:lnTo>
                <a:lnTo>
                  <a:pt x="16121410" y="19748"/>
                </a:lnTo>
                <a:lnTo>
                  <a:pt x="16157516" y="42668"/>
                </a:lnTo>
                <a:lnTo>
                  <a:pt x="16187651" y="72717"/>
                </a:lnTo>
                <a:lnTo>
                  <a:pt x="16210638" y="108718"/>
                </a:lnTo>
                <a:lnTo>
                  <a:pt x="16225295" y="149494"/>
                </a:lnTo>
                <a:lnTo>
                  <a:pt x="16230443" y="193870"/>
                </a:lnTo>
                <a:lnTo>
                  <a:pt x="16230443" y="834829"/>
                </a:lnTo>
                <a:lnTo>
                  <a:pt x="16225295" y="879205"/>
                </a:lnTo>
                <a:lnTo>
                  <a:pt x="16210638" y="919981"/>
                </a:lnTo>
                <a:lnTo>
                  <a:pt x="16187651" y="955982"/>
                </a:lnTo>
                <a:lnTo>
                  <a:pt x="16157516" y="986031"/>
                </a:lnTo>
                <a:lnTo>
                  <a:pt x="16121410" y="1008951"/>
                </a:lnTo>
                <a:lnTo>
                  <a:pt x="16080516" y="1023566"/>
                </a:lnTo>
                <a:lnTo>
                  <a:pt x="16036012" y="1028699"/>
                </a:lnTo>
                <a:close/>
              </a:path>
            </a:pathLst>
          </a:custGeom>
          <a:solidFill>
            <a:srgbClr val="28059D"/>
          </a:solidFill>
        </p:spPr>
        <p:txBody>
          <a:bodyPr wrap="square" lIns="0" tIns="0" rIns="0" bIns="0" rtlCol="0"/>
          <a:lstStyle/>
          <a:p>
            <a:endParaRPr/>
          </a:p>
        </p:txBody>
      </p:sp>
      <p:sp>
        <p:nvSpPr>
          <p:cNvPr id="38" name="object 9">
            <a:extLst>
              <a:ext uri="{FF2B5EF4-FFF2-40B4-BE49-F238E27FC236}">
                <a16:creationId xmlns:a16="http://schemas.microsoft.com/office/drawing/2014/main" id="{F3F3DB3E-946A-79EC-EA0C-43C25ED9AA4A}"/>
              </a:ext>
            </a:extLst>
          </p:cNvPr>
          <p:cNvSpPr txBox="1"/>
          <p:nvPr/>
        </p:nvSpPr>
        <p:spPr>
          <a:xfrm>
            <a:off x="1604372" y="844219"/>
            <a:ext cx="13483227" cy="443711"/>
          </a:xfrm>
          <a:prstGeom prst="rect">
            <a:avLst/>
          </a:prstGeom>
        </p:spPr>
        <p:txBody>
          <a:bodyPr vert="horz" wrap="square" lIns="0" tIns="12700" rIns="0" bIns="0" rtlCol="0">
            <a:spAutoFit/>
          </a:bodyPr>
          <a:lstStyle/>
          <a:p>
            <a:pPr marL="12700">
              <a:lnSpc>
                <a:spcPct val="100000"/>
              </a:lnSpc>
              <a:spcBef>
                <a:spcPts val="100"/>
              </a:spcBef>
            </a:pPr>
            <a:r>
              <a:rPr lang="es-ES" sz="2800" b="1" spc="60" dirty="0">
                <a:solidFill>
                  <a:srgbClr val="FFFFFF"/>
                </a:solidFill>
                <a:latin typeface="Tahoma"/>
                <a:cs typeface="Tahoma"/>
              </a:rPr>
              <a:t>Otras características y recomendaciones de las ayudas PINT y TCEX</a:t>
            </a:r>
            <a:r>
              <a:rPr sz="2800" b="1" spc="-100" dirty="0">
                <a:solidFill>
                  <a:srgbClr val="FFFFFF"/>
                </a:solidFill>
                <a:latin typeface="Tahoma"/>
                <a:cs typeface="Tahoma"/>
              </a:rPr>
              <a:t>:</a:t>
            </a:r>
            <a:endParaRPr sz="2800" dirty="0">
              <a:latin typeface="Tahoma"/>
              <a:cs typeface="Tahoma"/>
            </a:endParaRPr>
          </a:p>
        </p:txBody>
      </p:sp>
      <p:grpSp>
        <p:nvGrpSpPr>
          <p:cNvPr id="39" name="object 11">
            <a:extLst>
              <a:ext uri="{FF2B5EF4-FFF2-40B4-BE49-F238E27FC236}">
                <a16:creationId xmlns:a16="http://schemas.microsoft.com/office/drawing/2014/main" id="{0F694FFF-BA2E-B784-E785-CBC5055BC89C}"/>
              </a:ext>
            </a:extLst>
          </p:cNvPr>
          <p:cNvGrpSpPr/>
          <p:nvPr/>
        </p:nvGrpSpPr>
        <p:grpSpPr>
          <a:xfrm>
            <a:off x="15648303" y="2121764"/>
            <a:ext cx="762000" cy="762000"/>
            <a:chOff x="16019378" y="6006826"/>
            <a:chExt cx="762000" cy="762000"/>
          </a:xfrm>
        </p:grpSpPr>
        <p:sp>
          <p:nvSpPr>
            <p:cNvPr id="40" name="object 12">
              <a:extLst>
                <a:ext uri="{FF2B5EF4-FFF2-40B4-BE49-F238E27FC236}">
                  <a16:creationId xmlns:a16="http://schemas.microsoft.com/office/drawing/2014/main" id="{834753A0-9918-636D-F76F-B3C17BE144DD}"/>
                </a:ext>
              </a:extLst>
            </p:cNvPr>
            <p:cNvSpPr/>
            <p:nvPr/>
          </p:nvSpPr>
          <p:spPr>
            <a:xfrm>
              <a:off x="16019378" y="6006826"/>
              <a:ext cx="762000" cy="762000"/>
            </a:xfrm>
            <a:custGeom>
              <a:avLst/>
              <a:gdLst/>
              <a:ahLst/>
              <a:cxnLst/>
              <a:rect l="l" t="t" r="r" b="b"/>
              <a:pathLst>
                <a:path w="762000" h="762000">
                  <a:moveTo>
                    <a:pt x="381000" y="762000"/>
                  </a:moveTo>
                  <a:lnTo>
                    <a:pt x="333208" y="759031"/>
                  </a:lnTo>
                  <a:lnTo>
                    <a:pt x="287187" y="750363"/>
                  </a:lnTo>
                  <a:lnTo>
                    <a:pt x="243296" y="736354"/>
                  </a:lnTo>
                  <a:lnTo>
                    <a:pt x="201889" y="717359"/>
                  </a:lnTo>
                  <a:lnTo>
                    <a:pt x="163326" y="693737"/>
                  </a:lnTo>
                  <a:lnTo>
                    <a:pt x="127962" y="665844"/>
                  </a:lnTo>
                  <a:lnTo>
                    <a:pt x="96155" y="634037"/>
                  </a:lnTo>
                  <a:lnTo>
                    <a:pt x="68262" y="598673"/>
                  </a:lnTo>
                  <a:lnTo>
                    <a:pt x="44640" y="560110"/>
                  </a:lnTo>
                  <a:lnTo>
                    <a:pt x="25645" y="518703"/>
                  </a:lnTo>
                  <a:lnTo>
                    <a:pt x="11636" y="474812"/>
                  </a:lnTo>
                  <a:lnTo>
                    <a:pt x="2968" y="428791"/>
                  </a:lnTo>
                  <a:lnTo>
                    <a:pt x="0" y="381000"/>
                  </a:lnTo>
                  <a:lnTo>
                    <a:pt x="2968" y="333208"/>
                  </a:lnTo>
                  <a:lnTo>
                    <a:pt x="11636" y="287187"/>
                  </a:lnTo>
                  <a:lnTo>
                    <a:pt x="25645" y="243296"/>
                  </a:lnTo>
                  <a:lnTo>
                    <a:pt x="44640" y="201889"/>
                  </a:lnTo>
                  <a:lnTo>
                    <a:pt x="68262" y="163326"/>
                  </a:lnTo>
                  <a:lnTo>
                    <a:pt x="96155" y="127962"/>
                  </a:lnTo>
                  <a:lnTo>
                    <a:pt x="127962" y="96155"/>
                  </a:lnTo>
                  <a:lnTo>
                    <a:pt x="163326" y="68262"/>
                  </a:lnTo>
                  <a:lnTo>
                    <a:pt x="201889" y="44640"/>
                  </a:lnTo>
                  <a:lnTo>
                    <a:pt x="243296" y="25645"/>
                  </a:lnTo>
                  <a:lnTo>
                    <a:pt x="287187" y="11636"/>
                  </a:lnTo>
                  <a:lnTo>
                    <a:pt x="333208" y="2968"/>
                  </a:lnTo>
                  <a:lnTo>
                    <a:pt x="381000" y="0"/>
                  </a:lnTo>
                  <a:lnTo>
                    <a:pt x="428791" y="2968"/>
                  </a:lnTo>
                  <a:lnTo>
                    <a:pt x="474812" y="11636"/>
                  </a:lnTo>
                  <a:lnTo>
                    <a:pt x="518703" y="25645"/>
                  </a:lnTo>
                  <a:lnTo>
                    <a:pt x="560110" y="44640"/>
                  </a:lnTo>
                  <a:lnTo>
                    <a:pt x="598673" y="68262"/>
                  </a:lnTo>
                  <a:lnTo>
                    <a:pt x="634037" y="96155"/>
                  </a:lnTo>
                  <a:lnTo>
                    <a:pt x="665844" y="127962"/>
                  </a:lnTo>
                  <a:lnTo>
                    <a:pt x="693737" y="163326"/>
                  </a:lnTo>
                  <a:lnTo>
                    <a:pt x="717359" y="201889"/>
                  </a:lnTo>
                  <a:lnTo>
                    <a:pt x="736354" y="243296"/>
                  </a:lnTo>
                  <a:lnTo>
                    <a:pt x="750363" y="287187"/>
                  </a:lnTo>
                  <a:lnTo>
                    <a:pt x="759031" y="333208"/>
                  </a:lnTo>
                  <a:lnTo>
                    <a:pt x="762000" y="381000"/>
                  </a:lnTo>
                  <a:lnTo>
                    <a:pt x="759031" y="428791"/>
                  </a:lnTo>
                  <a:lnTo>
                    <a:pt x="750363" y="474812"/>
                  </a:lnTo>
                  <a:lnTo>
                    <a:pt x="736354" y="518703"/>
                  </a:lnTo>
                  <a:lnTo>
                    <a:pt x="717359" y="560110"/>
                  </a:lnTo>
                  <a:lnTo>
                    <a:pt x="693737" y="598673"/>
                  </a:lnTo>
                  <a:lnTo>
                    <a:pt x="665844" y="634037"/>
                  </a:lnTo>
                  <a:lnTo>
                    <a:pt x="634037" y="665844"/>
                  </a:lnTo>
                  <a:lnTo>
                    <a:pt x="598673" y="693737"/>
                  </a:lnTo>
                  <a:lnTo>
                    <a:pt x="560110" y="717359"/>
                  </a:lnTo>
                  <a:lnTo>
                    <a:pt x="518703" y="736354"/>
                  </a:lnTo>
                  <a:lnTo>
                    <a:pt x="474812" y="750363"/>
                  </a:lnTo>
                  <a:lnTo>
                    <a:pt x="428791" y="759031"/>
                  </a:lnTo>
                  <a:lnTo>
                    <a:pt x="381000" y="762000"/>
                  </a:lnTo>
                  <a:close/>
                </a:path>
              </a:pathLst>
            </a:custGeom>
            <a:solidFill>
              <a:srgbClr val="28059D"/>
            </a:solidFill>
          </p:spPr>
          <p:txBody>
            <a:bodyPr wrap="square" lIns="0" tIns="0" rIns="0" bIns="0" rtlCol="0"/>
            <a:lstStyle/>
            <a:p>
              <a:endParaRPr/>
            </a:p>
          </p:txBody>
        </p:sp>
        <p:sp>
          <p:nvSpPr>
            <p:cNvPr id="41" name="object 13">
              <a:extLst>
                <a:ext uri="{FF2B5EF4-FFF2-40B4-BE49-F238E27FC236}">
                  <a16:creationId xmlns:a16="http://schemas.microsoft.com/office/drawing/2014/main" id="{050975B5-ADD7-8B86-A521-1A7BD3FC99F9}"/>
                </a:ext>
              </a:extLst>
            </p:cNvPr>
            <p:cNvSpPr/>
            <p:nvPr/>
          </p:nvSpPr>
          <p:spPr>
            <a:xfrm>
              <a:off x="16340865" y="6270145"/>
              <a:ext cx="152400" cy="228600"/>
            </a:xfrm>
            <a:custGeom>
              <a:avLst/>
              <a:gdLst/>
              <a:ahLst/>
              <a:cxnLst/>
              <a:rect l="l" t="t" r="r" b="b"/>
              <a:pathLst>
                <a:path w="152400" h="228600">
                  <a:moveTo>
                    <a:pt x="152302" y="114299"/>
                  </a:moveTo>
                  <a:lnTo>
                    <a:pt x="0" y="228599"/>
                  </a:lnTo>
                  <a:lnTo>
                    <a:pt x="0" y="0"/>
                  </a:lnTo>
                  <a:lnTo>
                    <a:pt x="152302" y="114299"/>
                  </a:lnTo>
                  <a:close/>
                </a:path>
              </a:pathLst>
            </a:custGeom>
            <a:solidFill>
              <a:srgbClr val="B1A7D5"/>
            </a:solidFill>
          </p:spPr>
          <p:txBody>
            <a:bodyPr wrap="square" lIns="0" tIns="0" rIns="0" bIns="0" rtlCol="0"/>
            <a:lstStyle/>
            <a:p>
              <a:endParaRPr/>
            </a:p>
          </p:txBody>
        </p:sp>
      </p:grpSp>
    </p:spTree>
    <p:extLst>
      <p:ext uri="{BB962C8B-B14F-4D97-AF65-F5344CB8AC3E}">
        <p14:creationId xmlns:p14="http://schemas.microsoft.com/office/powerpoint/2010/main" val="3026067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815" dirty="0"/>
              <a:t>¡</a:t>
            </a:r>
            <a:r>
              <a:rPr spc="-505" dirty="0"/>
              <a:t>M</a:t>
            </a:r>
            <a:r>
              <a:rPr spc="-440" dirty="0"/>
              <a:t>u</a:t>
            </a:r>
            <a:r>
              <a:rPr spc="-315" dirty="0"/>
              <a:t>c</a:t>
            </a:r>
            <a:r>
              <a:rPr spc="-385" dirty="0"/>
              <a:t>h</a:t>
            </a:r>
            <a:r>
              <a:rPr spc="85" dirty="0"/>
              <a:t>a</a:t>
            </a:r>
            <a:r>
              <a:rPr spc="-95" dirty="0"/>
              <a:t>s</a:t>
            </a:r>
            <a:r>
              <a:rPr spc="-420" dirty="0"/>
              <a:t> </a:t>
            </a:r>
            <a:r>
              <a:rPr spc="-130" dirty="0"/>
              <a:t>g</a:t>
            </a:r>
            <a:r>
              <a:rPr spc="-355" dirty="0"/>
              <a:t>r</a:t>
            </a:r>
            <a:r>
              <a:rPr spc="85" dirty="0"/>
              <a:t>a</a:t>
            </a:r>
            <a:r>
              <a:rPr spc="-315" dirty="0"/>
              <a:t>c</a:t>
            </a:r>
            <a:r>
              <a:rPr spc="-390" dirty="0"/>
              <a:t>i</a:t>
            </a:r>
            <a:r>
              <a:rPr spc="85" dirty="0"/>
              <a:t>a</a:t>
            </a:r>
            <a:r>
              <a:rPr spc="-260" dirty="0"/>
              <a:t>s</a:t>
            </a:r>
            <a:r>
              <a:rPr spc="-650"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293617"/>
            <a:ext cx="8343265" cy="3733800"/>
            <a:chOff x="0" y="6293617"/>
            <a:chExt cx="8343265" cy="3733800"/>
          </a:xfrm>
        </p:grpSpPr>
        <p:sp>
          <p:nvSpPr>
            <p:cNvPr id="3" name="object 3"/>
            <p:cNvSpPr/>
            <p:nvPr/>
          </p:nvSpPr>
          <p:spPr>
            <a:xfrm>
              <a:off x="837555" y="6293617"/>
              <a:ext cx="7505700" cy="3733800"/>
            </a:xfrm>
            <a:custGeom>
              <a:avLst/>
              <a:gdLst/>
              <a:ahLst/>
              <a:cxnLst/>
              <a:rect l="l" t="t" r="r" b="b"/>
              <a:pathLst>
                <a:path w="7505700" h="3733800">
                  <a:moveTo>
                    <a:pt x="7162152" y="3733732"/>
                  </a:moveTo>
                  <a:lnTo>
                    <a:pt x="343547" y="3733732"/>
                  </a:lnTo>
                  <a:lnTo>
                    <a:pt x="297021" y="3730591"/>
                  </a:lnTo>
                  <a:lnTo>
                    <a:pt x="252369" y="3721443"/>
                  </a:lnTo>
                  <a:lnTo>
                    <a:pt x="210006" y="3706701"/>
                  </a:lnTo>
                  <a:lnTo>
                    <a:pt x="170345" y="3686780"/>
                  </a:lnTo>
                  <a:lnTo>
                    <a:pt x="133800" y="3662092"/>
                  </a:lnTo>
                  <a:lnTo>
                    <a:pt x="100785" y="3633051"/>
                  </a:lnTo>
                  <a:lnTo>
                    <a:pt x="71714" y="3600070"/>
                  </a:lnTo>
                  <a:lnTo>
                    <a:pt x="47000" y="3563563"/>
                  </a:lnTo>
                  <a:lnTo>
                    <a:pt x="27058" y="3523943"/>
                  </a:lnTo>
                  <a:lnTo>
                    <a:pt x="12302" y="3481624"/>
                  </a:lnTo>
                  <a:lnTo>
                    <a:pt x="3144" y="3437019"/>
                  </a:lnTo>
                  <a:lnTo>
                    <a:pt x="0" y="3390541"/>
                  </a:lnTo>
                  <a:lnTo>
                    <a:pt x="0" y="343191"/>
                  </a:lnTo>
                  <a:lnTo>
                    <a:pt x="3144" y="296713"/>
                  </a:lnTo>
                  <a:lnTo>
                    <a:pt x="12302" y="252108"/>
                  </a:lnTo>
                  <a:lnTo>
                    <a:pt x="27058" y="209788"/>
                  </a:lnTo>
                  <a:lnTo>
                    <a:pt x="47000" y="170168"/>
                  </a:lnTo>
                  <a:lnTo>
                    <a:pt x="71714" y="133661"/>
                  </a:lnTo>
                  <a:lnTo>
                    <a:pt x="100785" y="100681"/>
                  </a:lnTo>
                  <a:lnTo>
                    <a:pt x="133800" y="71640"/>
                  </a:lnTo>
                  <a:lnTo>
                    <a:pt x="170345" y="46952"/>
                  </a:lnTo>
                  <a:lnTo>
                    <a:pt x="210006" y="27030"/>
                  </a:lnTo>
                  <a:lnTo>
                    <a:pt x="252369" y="12289"/>
                  </a:lnTo>
                  <a:lnTo>
                    <a:pt x="297021" y="3141"/>
                  </a:lnTo>
                  <a:lnTo>
                    <a:pt x="343547" y="0"/>
                  </a:lnTo>
                  <a:lnTo>
                    <a:pt x="7162152" y="0"/>
                  </a:lnTo>
                  <a:lnTo>
                    <a:pt x="7208678" y="3141"/>
                  </a:lnTo>
                  <a:lnTo>
                    <a:pt x="7253330" y="12289"/>
                  </a:lnTo>
                  <a:lnTo>
                    <a:pt x="7295693" y="27030"/>
                  </a:lnTo>
                  <a:lnTo>
                    <a:pt x="7335354" y="46952"/>
                  </a:lnTo>
                  <a:lnTo>
                    <a:pt x="7371899" y="71640"/>
                  </a:lnTo>
                  <a:lnTo>
                    <a:pt x="7404914" y="100681"/>
                  </a:lnTo>
                  <a:lnTo>
                    <a:pt x="7433985" y="133661"/>
                  </a:lnTo>
                  <a:lnTo>
                    <a:pt x="7458698" y="170168"/>
                  </a:lnTo>
                  <a:lnTo>
                    <a:pt x="7478640" y="209788"/>
                  </a:lnTo>
                  <a:lnTo>
                    <a:pt x="7493397" y="252108"/>
                  </a:lnTo>
                  <a:lnTo>
                    <a:pt x="7502555" y="296713"/>
                  </a:lnTo>
                  <a:lnTo>
                    <a:pt x="7505699" y="343191"/>
                  </a:lnTo>
                  <a:lnTo>
                    <a:pt x="7505699" y="3390541"/>
                  </a:lnTo>
                  <a:lnTo>
                    <a:pt x="7502555" y="3437019"/>
                  </a:lnTo>
                  <a:lnTo>
                    <a:pt x="7493397" y="3481624"/>
                  </a:lnTo>
                  <a:lnTo>
                    <a:pt x="7478640" y="3523943"/>
                  </a:lnTo>
                  <a:lnTo>
                    <a:pt x="7458698" y="3563563"/>
                  </a:lnTo>
                  <a:lnTo>
                    <a:pt x="7433985" y="3600070"/>
                  </a:lnTo>
                  <a:lnTo>
                    <a:pt x="7404914" y="3633051"/>
                  </a:lnTo>
                  <a:lnTo>
                    <a:pt x="7371899" y="3662092"/>
                  </a:lnTo>
                  <a:lnTo>
                    <a:pt x="7335354" y="3686780"/>
                  </a:lnTo>
                  <a:lnTo>
                    <a:pt x="7295693" y="3706701"/>
                  </a:lnTo>
                  <a:lnTo>
                    <a:pt x="7253330" y="3721443"/>
                  </a:lnTo>
                  <a:lnTo>
                    <a:pt x="7208678" y="3730591"/>
                  </a:lnTo>
                  <a:lnTo>
                    <a:pt x="7162152" y="3733732"/>
                  </a:lnTo>
                  <a:close/>
                </a:path>
              </a:pathLst>
            </a:custGeom>
            <a:solidFill>
              <a:srgbClr val="FFFFFF"/>
            </a:solidFill>
          </p:spPr>
          <p:txBody>
            <a:bodyPr wrap="square" lIns="0" tIns="0" rIns="0" bIns="0" rtlCol="0"/>
            <a:lstStyle/>
            <a:p>
              <a:endParaRPr/>
            </a:p>
          </p:txBody>
        </p:sp>
        <p:pic>
          <p:nvPicPr>
            <p:cNvPr id="4" name="object 4"/>
            <p:cNvPicPr/>
            <p:nvPr/>
          </p:nvPicPr>
          <p:blipFill>
            <a:blip r:embed="rId2" cstate="print"/>
            <a:stretch>
              <a:fillRect/>
            </a:stretch>
          </p:blipFill>
          <p:spPr>
            <a:xfrm>
              <a:off x="0" y="6892754"/>
              <a:ext cx="2414563" cy="2703496"/>
            </a:xfrm>
            <a:prstGeom prst="rect">
              <a:avLst/>
            </a:prstGeom>
          </p:spPr>
        </p:pic>
      </p:grpSp>
      <p:pic>
        <p:nvPicPr>
          <p:cNvPr id="5" name="object 5"/>
          <p:cNvPicPr/>
          <p:nvPr/>
        </p:nvPicPr>
        <p:blipFill>
          <a:blip r:embed="rId3" cstate="print"/>
          <a:stretch>
            <a:fillRect/>
          </a:stretch>
        </p:blipFill>
        <p:spPr>
          <a:xfrm>
            <a:off x="14269823" y="8597767"/>
            <a:ext cx="3771899" cy="1438274"/>
          </a:xfrm>
          <a:prstGeom prst="rect">
            <a:avLst/>
          </a:prstGeom>
        </p:spPr>
      </p:pic>
      <p:pic>
        <p:nvPicPr>
          <p:cNvPr id="6" name="object 6"/>
          <p:cNvPicPr/>
          <p:nvPr/>
        </p:nvPicPr>
        <p:blipFill>
          <a:blip r:embed="rId4" cstate="print"/>
          <a:stretch>
            <a:fillRect/>
          </a:stretch>
        </p:blipFill>
        <p:spPr>
          <a:xfrm>
            <a:off x="914400" y="2353933"/>
            <a:ext cx="7038974" cy="3276599"/>
          </a:xfrm>
          <a:prstGeom prst="rect">
            <a:avLst/>
          </a:prstGeom>
        </p:spPr>
      </p:pic>
      <p:grpSp>
        <p:nvGrpSpPr>
          <p:cNvPr id="7" name="object 7"/>
          <p:cNvGrpSpPr/>
          <p:nvPr/>
        </p:nvGrpSpPr>
        <p:grpSpPr>
          <a:xfrm>
            <a:off x="2766988" y="6993189"/>
            <a:ext cx="647700" cy="647700"/>
            <a:chOff x="2766988" y="6993189"/>
            <a:chExt cx="647700" cy="647700"/>
          </a:xfrm>
        </p:grpSpPr>
        <p:sp>
          <p:nvSpPr>
            <p:cNvPr id="8" name="object 8"/>
            <p:cNvSpPr/>
            <p:nvPr/>
          </p:nvSpPr>
          <p:spPr>
            <a:xfrm>
              <a:off x="2766988" y="6993189"/>
              <a:ext cx="647700" cy="647700"/>
            </a:xfrm>
            <a:custGeom>
              <a:avLst/>
              <a:gdLst/>
              <a:ahLst/>
              <a:cxnLst/>
              <a:rect l="l" t="t" r="r" b="b"/>
              <a:pathLst>
                <a:path w="647700" h="647700">
                  <a:moveTo>
                    <a:pt x="323849" y="647699"/>
                  </a:moveTo>
                  <a:lnTo>
                    <a:pt x="284204" y="645264"/>
                  </a:lnTo>
                  <a:lnTo>
                    <a:pt x="245160" y="637994"/>
                  </a:lnTo>
                  <a:lnTo>
                    <a:pt x="207300" y="626000"/>
                  </a:lnTo>
                  <a:lnTo>
                    <a:pt x="171188" y="609460"/>
                  </a:lnTo>
                  <a:lnTo>
                    <a:pt x="137372" y="588623"/>
                  </a:lnTo>
                  <a:lnTo>
                    <a:pt x="106365" y="563807"/>
                  </a:lnTo>
                  <a:lnTo>
                    <a:pt x="78629" y="535381"/>
                  </a:lnTo>
                  <a:lnTo>
                    <a:pt x="54578" y="503771"/>
                  </a:lnTo>
                  <a:lnTo>
                    <a:pt x="34578" y="469454"/>
                  </a:lnTo>
                  <a:lnTo>
                    <a:pt x="18930" y="432951"/>
                  </a:lnTo>
                  <a:lnTo>
                    <a:pt x="7869" y="394808"/>
                  </a:lnTo>
                  <a:lnTo>
                    <a:pt x="1559" y="355592"/>
                  </a:lnTo>
                  <a:lnTo>
                    <a:pt x="0" y="323849"/>
                  </a:lnTo>
                  <a:lnTo>
                    <a:pt x="97" y="315899"/>
                  </a:lnTo>
                  <a:lnTo>
                    <a:pt x="3504" y="276331"/>
                  </a:lnTo>
                  <a:lnTo>
                    <a:pt x="11730" y="237477"/>
                  </a:lnTo>
                  <a:lnTo>
                    <a:pt x="24651" y="199917"/>
                  </a:lnTo>
                  <a:lnTo>
                    <a:pt x="42073" y="164222"/>
                  </a:lnTo>
                  <a:lnTo>
                    <a:pt x="63731" y="130932"/>
                  </a:lnTo>
                  <a:lnTo>
                    <a:pt x="89300" y="100543"/>
                  </a:lnTo>
                  <a:lnTo>
                    <a:pt x="118401" y="73510"/>
                  </a:lnTo>
                  <a:lnTo>
                    <a:pt x="150592" y="50242"/>
                  </a:lnTo>
                  <a:lnTo>
                    <a:pt x="185386" y="31092"/>
                  </a:lnTo>
                  <a:lnTo>
                    <a:pt x="222261" y="16345"/>
                  </a:lnTo>
                  <a:lnTo>
                    <a:pt x="260669" y="6222"/>
                  </a:lnTo>
                  <a:lnTo>
                    <a:pt x="300028" y="877"/>
                  </a:lnTo>
                  <a:lnTo>
                    <a:pt x="323849" y="0"/>
                  </a:lnTo>
                  <a:lnTo>
                    <a:pt x="331800" y="97"/>
                  </a:lnTo>
                  <a:lnTo>
                    <a:pt x="371368" y="3504"/>
                  </a:lnTo>
                  <a:lnTo>
                    <a:pt x="410222" y="11730"/>
                  </a:lnTo>
                  <a:lnTo>
                    <a:pt x="447781" y="24651"/>
                  </a:lnTo>
                  <a:lnTo>
                    <a:pt x="483477" y="42073"/>
                  </a:lnTo>
                  <a:lnTo>
                    <a:pt x="516767" y="63731"/>
                  </a:lnTo>
                  <a:lnTo>
                    <a:pt x="547156" y="89300"/>
                  </a:lnTo>
                  <a:lnTo>
                    <a:pt x="574189" y="118401"/>
                  </a:lnTo>
                  <a:lnTo>
                    <a:pt x="597457" y="150592"/>
                  </a:lnTo>
                  <a:lnTo>
                    <a:pt x="616607" y="185386"/>
                  </a:lnTo>
                  <a:lnTo>
                    <a:pt x="631354" y="222261"/>
                  </a:lnTo>
                  <a:lnTo>
                    <a:pt x="641477" y="260669"/>
                  </a:lnTo>
                  <a:lnTo>
                    <a:pt x="646822" y="300028"/>
                  </a:lnTo>
                  <a:lnTo>
                    <a:pt x="647699" y="323849"/>
                  </a:lnTo>
                  <a:lnTo>
                    <a:pt x="647602" y="331800"/>
                  </a:lnTo>
                  <a:lnTo>
                    <a:pt x="644195" y="371368"/>
                  </a:lnTo>
                  <a:lnTo>
                    <a:pt x="635969" y="410222"/>
                  </a:lnTo>
                  <a:lnTo>
                    <a:pt x="623048" y="447781"/>
                  </a:lnTo>
                  <a:lnTo>
                    <a:pt x="605626" y="483477"/>
                  </a:lnTo>
                  <a:lnTo>
                    <a:pt x="583968" y="516767"/>
                  </a:lnTo>
                  <a:lnTo>
                    <a:pt x="558399" y="547156"/>
                  </a:lnTo>
                  <a:lnTo>
                    <a:pt x="529298" y="574189"/>
                  </a:lnTo>
                  <a:lnTo>
                    <a:pt x="497106" y="597457"/>
                  </a:lnTo>
                  <a:lnTo>
                    <a:pt x="462313" y="616607"/>
                  </a:lnTo>
                  <a:lnTo>
                    <a:pt x="425438" y="631354"/>
                  </a:lnTo>
                  <a:lnTo>
                    <a:pt x="387029" y="641477"/>
                  </a:lnTo>
                  <a:lnTo>
                    <a:pt x="347671" y="646822"/>
                  </a:lnTo>
                  <a:lnTo>
                    <a:pt x="323849" y="647699"/>
                  </a:lnTo>
                  <a:close/>
                </a:path>
              </a:pathLst>
            </a:custGeom>
            <a:solidFill>
              <a:srgbClr val="1B9DF0"/>
            </a:solidFill>
          </p:spPr>
          <p:txBody>
            <a:bodyPr wrap="square" lIns="0" tIns="0" rIns="0" bIns="0" rtlCol="0"/>
            <a:lstStyle/>
            <a:p>
              <a:endParaRPr/>
            </a:p>
          </p:txBody>
        </p:sp>
        <p:sp>
          <p:nvSpPr>
            <p:cNvPr id="9" name="object 9"/>
            <p:cNvSpPr/>
            <p:nvPr/>
          </p:nvSpPr>
          <p:spPr>
            <a:xfrm>
              <a:off x="2912234" y="7178593"/>
              <a:ext cx="380365" cy="309880"/>
            </a:xfrm>
            <a:custGeom>
              <a:avLst/>
              <a:gdLst/>
              <a:ahLst/>
              <a:cxnLst/>
              <a:rect l="l" t="t" r="r" b="b"/>
              <a:pathLst>
                <a:path w="380364" h="309879">
                  <a:moveTo>
                    <a:pt x="119338" y="309276"/>
                  </a:moveTo>
                  <a:lnTo>
                    <a:pt x="86915" y="306903"/>
                  </a:lnTo>
                  <a:lnTo>
                    <a:pt x="55965" y="300006"/>
                  </a:lnTo>
                  <a:lnTo>
                    <a:pt x="26866" y="288919"/>
                  </a:lnTo>
                  <a:lnTo>
                    <a:pt x="0" y="273977"/>
                  </a:lnTo>
                  <a:lnTo>
                    <a:pt x="6153" y="274786"/>
                  </a:lnTo>
                  <a:lnTo>
                    <a:pt x="12306" y="275110"/>
                  </a:lnTo>
                  <a:lnTo>
                    <a:pt x="18621" y="275110"/>
                  </a:lnTo>
                  <a:lnTo>
                    <a:pt x="45457" y="272836"/>
                  </a:lnTo>
                  <a:lnTo>
                    <a:pt x="70821" y="266265"/>
                  </a:lnTo>
                  <a:lnTo>
                    <a:pt x="94333" y="255778"/>
                  </a:lnTo>
                  <a:lnTo>
                    <a:pt x="115614" y="241754"/>
                  </a:lnTo>
                  <a:lnTo>
                    <a:pt x="91204" y="237376"/>
                  </a:lnTo>
                  <a:lnTo>
                    <a:pt x="70073" y="226047"/>
                  </a:lnTo>
                  <a:lnTo>
                    <a:pt x="53495" y="209009"/>
                  </a:lnTo>
                  <a:lnTo>
                    <a:pt x="42748" y="187509"/>
                  </a:lnTo>
                  <a:lnTo>
                    <a:pt x="47605" y="188480"/>
                  </a:lnTo>
                  <a:lnTo>
                    <a:pt x="52463" y="188966"/>
                  </a:lnTo>
                  <a:lnTo>
                    <a:pt x="64608" y="188966"/>
                  </a:lnTo>
                  <a:lnTo>
                    <a:pt x="71570" y="187994"/>
                  </a:lnTo>
                  <a:lnTo>
                    <a:pt x="78047" y="186213"/>
                  </a:lnTo>
                  <a:lnTo>
                    <a:pt x="53159" y="176500"/>
                  </a:lnTo>
                  <a:lnTo>
                    <a:pt x="33295" y="159394"/>
                  </a:lnTo>
                  <a:lnTo>
                    <a:pt x="20141" y="136550"/>
                  </a:lnTo>
                  <a:lnTo>
                    <a:pt x="15382" y="109623"/>
                  </a:lnTo>
                  <a:lnTo>
                    <a:pt x="15382" y="108651"/>
                  </a:lnTo>
                  <a:lnTo>
                    <a:pt x="23539" y="112583"/>
                  </a:lnTo>
                  <a:lnTo>
                    <a:pt x="32182" y="115573"/>
                  </a:lnTo>
                  <a:lnTo>
                    <a:pt x="41250" y="117532"/>
                  </a:lnTo>
                  <a:lnTo>
                    <a:pt x="50682" y="118367"/>
                  </a:lnTo>
                  <a:lnTo>
                    <a:pt x="36362" y="106149"/>
                  </a:lnTo>
                  <a:lnTo>
                    <a:pt x="25381" y="90819"/>
                  </a:lnTo>
                  <a:lnTo>
                    <a:pt x="18348" y="73030"/>
                  </a:lnTo>
                  <a:lnTo>
                    <a:pt x="15868" y="53435"/>
                  </a:lnTo>
                  <a:lnTo>
                    <a:pt x="16579" y="42917"/>
                  </a:lnTo>
                  <a:lnTo>
                    <a:pt x="18641" y="32810"/>
                  </a:lnTo>
                  <a:lnTo>
                    <a:pt x="21948" y="23218"/>
                  </a:lnTo>
                  <a:lnTo>
                    <a:pt x="26393" y="14249"/>
                  </a:lnTo>
                  <a:lnTo>
                    <a:pt x="58669" y="46492"/>
                  </a:lnTo>
                  <a:lnTo>
                    <a:pt x="96972" y="71570"/>
                  </a:lnTo>
                  <a:lnTo>
                    <a:pt x="140224" y="88390"/>
                  </a:lnTo>
                  <a:lnTo>
                    <a:pt x="187347" y="95859"/>
                  </a:lnTo>
                  <a:lnTo>
                    <a:pt x="185889" y="90192"/>
                  </a:lnTo>
                  <a:lnTo>
                    <a:pt x="185242" y="84200"/>
                  </a:lnTo>
                  <a:lnTo>
                    <a:pt x="185242" y="78047"/>
                  </a:lnTo>
                  <a:lnTo>
                    <a:pt x="191380" y="47681"/>
                  </a:lnTo>
                  <a:lnTo>
                    <a:pt x="208114" y="22871"/>
                  </a:lnTo>
                  <a:lnTo>
                    <a:pt x="232924" y="6137"/>
                  </a:lnTo>
                  <a:lnTo>
                    <a:pt x="263290" y="0"/>
                  </a:lnTo>
                  <a:lnTo>
                    <a:pt x="279687" y="1705"/>
                  </a:lnTo>
                  <a:lnTo>
                    <a:pt x="294885" y="6598"/>
                  </a:lnTo>
                  <a:lnTo>
                    <a:pt x="308535" y="14345"/>
                  </a:lnTo>
                  <a:lnTo>
                    <a:pt x="320287" y="24612"/>
                  </a:lnTo>
                  <a:lnTo>
                    <a:pt x="333426" y="21401"/>
                  </a:lnTo>
                  <a:lnTo>
                    <a:pt x="346094" y="17143"/>
                  </a:lnTo>
                  <a:lnTo>
                    <a:pt x="358246" y="11883"/>
                  </a:lnTo>
                  <a:lnTo>
                    <a:pt x="369836" y="5667"/>
                  </a:lnTo>
                  <a:lnTo>
                    <a:pt x="364290" y="18775"/>
                  </a:lnTo>
                  <a:lnTo>
                    <a:pt x="356558" y="30502"/>
                  </a:lnTo>
                  <a:lnTo>
                    <a:pt x="346883" y="40620"/>
                  </a:lnTo>
                  <a:lnTo>
                    <a:pt x="335508" y="48901"/>
                  </a:lnTo>
                  <a:lnTo>
                    <a:pt x="347253" y="47024"/>
                  </a:lnTo>
                  <a:lnTo>
                    <a:pt x="358663" y="44326"/>
                  </a:lnTo>
                  <a:lnTo>
                    <a:pt x="369710" y="40840"/>
                  </a:lnTo>
                  <a:lnTo>
                    <a:pt x="380361" y="36595"/>
                  </a:lnTo>
                  <a:lnTo>
                    <a:pt x="371964" y="47998"/>
                  </a:lnTo>
                  <a:lnTo>
                    <a:pt x="362610" y="58596"/>
                  </a:lnTo>
                  <a:lnTo>
                    <a:pt x="352376" y="68314"/>
                  </a:lnTo>
                  <a:lnTo>
                    <a:pt x="341337" y="77076"/>
                  </a:lnTo>
                  <a:lnTo>
                    <a:pt x="341499" y="80314"/>
                  </a:lnTo>
                  <a:lnTo>
                    <a:pt x="341499" y="87115"/>
                  </a:lnTo>
                  <a:lnTo>
                    <a:pt x="337844" y="126275"/>
                  </a:lnTo>
                  <a:lnTo>
                    <a:pt x="326984" y="165343"/>
                  </a:lnTo>
                  <a:lnTo>
                    <a:pt x="309077" y="202736"/>
                  </a:lnTo>
                  <a:lnTo>
                    <a:pt x="284279" y="236876"/>
                  </a:lnTo>
                  <a:lnTo>
                    <a:pt x="252749" y="266180"/>
                  </a:lnTo>
                  <a:lnTo>
                    <a:pt x="214644" y="289068"/>
                  </a:lnTo>
                  <a:lnTo>
                    <a:pt x="170121" y="303961"/>
                  </a:lnTo>
                  <a:lnTo>
                    <a:pt x="119338" y="309276"/>
                  </a:lnTo>
                  <a:close/>
                </a:path>
              </a:pathLst>
            </a:custGeom>
            <a:solidFill>
              <a:srgbClr val="FFFFFF"/>
            </a:solidFill>
          </p:spPr>
          <p:txBody>
            <a:bodyPr wrap="square" lIns="0" tIns="0" rIns="0" bIns="0" rtlCol="0"/>
            <a:lstStyle/>
            <a:p>
              <a:endParaRPr/>
            </a:p>
          </p:txBody>
        </p:sp>
      </p:grpSp>
      <p:grpSp>
        <p:nvGrpSpPr>
          <p:cNvPr id="10" name="object 10"/>
          <p:cNvGrpSpPr/>
          <p:nvPr/>
        </p:nvGrpSpPr>
        <p:grpSpPr>
          <a:xfrm>
            <a:off x="2793680" y="7748223"/>
            <a:ext cx="619125" cy="619125"/>
            <a:chOff x="2793680" y="7748223"/>
            <a:chExt cx="619125" cy="619125"/>
          </a:xfrm>
        </p:grpSpPr>
        <p:sp>
          <p:nvSpPr>
            <p:cNvPr id="11" name="object 11"/>
            <p:cNvSpPr/>
            <p:nvPr/>
          </p:nvSpPr>
          <p:spPr>
            <a:xfrm>
              <a:off x="2793680" y="7748223"/>
              <a:ext cx="619125" cy="615950"/>
            </a:xfrm>
            <a:custGeom>
              <a:avLst/>
              <a:gdLst/>
              <a:ahLst/>
              <a:cxnLst/>
              <a:rect l="l" t="t" r="r" b="b"/>
              <a:pathLst>
                <a:path w="619125" h="615950">
                  <a:moveTo>
                    <a:pt x="357931" y="615365"/>
                  </a:moveTo>
                  <a:lnTo>
                    <a:pt x="357931" y="399045"/>
                  </a:lnTo>
                  <a:lnTo>
                    <a:pt x="430062" y="399045"/>
                  </a:lnTo>
                  <a:lnTo>
                    <a:pt x="443786" y="309562"/>
                  </a:lnTo>
                  <a:lnTo>
                    <a:pt x="357931" y="309562"/>
                  </a:lnTo>
                  <a:lnTo>
                    <a:pt x="357931" y="251493"/>
                  </a:lnTo>
                  <a:lnTo>
                    <a:pt x="360406" y="233612"/>
                  </a:lnTo>
                  <a:lnTo>
                    <a:pt x="368734" y="218142"/>
                  </a:lnTo>
                  <a:lnTo>
                    <a:pt x="384273" y="207261"/>
                  </a:lnTo>
                  <a:lnTo>
                    <a:pt x="408379" y="203150"/>
                  </a:lnTo>
                  <a:lnTo>
                    <a:pt x="447414" y="203150"/>
                  </a:lnTo>
                  <a:lnTo>
                    <a:pt x="447414" y="126968"/>
                  </a:lnTo>
                  <a:lnTo>
                    <a:pt x="441349" y="126024"/>
                  </a:lnTo>
                  <a:lnTo>
                    <a:pt x="425467" y="123945"/>
                  </a:lnTo>
                  <a:lnTo>
                    <a:pt x="403235" y="121867"/>
                  </a:lnTo>
                  <a:lnTo>
                    <a:pt x="378120" y="120922"/>
                  </a:lnTo>
                  <a:lnTo>
                    <a:pt x="330018" y="128831"/>
                  </a:lnTo>
                  <a:lnTo>
                    <a:pt x="293139" y="152048"/>
                  </a:lnTo>
                  <a:lnTo>
                    <a:pt x="269519" y="189812"/>
                  </a:lnTo>
                  <a:lnTo>
                    <a:pt x="261193" y="241361"/>
                  </a:lnTo>
                  <a:lnTo>
                    <a:pt x="261193" y="309562"/>
                  </a:lnTo>
                  <a:lnTo>
                    <a:pt x="182593" y="309562"/>
                  </a:lnTo>
                  <a:lnTo>
                    <a:pt x="182593" y="399045"/>
                  </a:lnTo>
                  <a:lnTo>
                    <a:pt x="261193" y="399045"/>
                  </a:lnTo>
                  <a:lnTo>
                    <a:pt x="261193" y="615365"/>
                  </a:lnTo>
                  <a:lnTo>
                    <a:pt x="213259" y="603848"/>
                  </a:lnTo>
                  <a:lnTo>
                    <a:pt x="168547" y="585210"/>
                  </a:lnTo>
                  <a:lnTo>
                    <a:pt x="127702" y="560097"/>
                  </a:lnTo>
                  <a:lnTo>
                    <a:pt x="91371" y="529153"/>
                  </a:lnTo>
                  <a:lnTo>
                    <a:pt x="60198" y="493024"/>
                  </a:lnTo>
                  <a:lnTo>
                    <a:pt x="34829" y="452355"/>
                  </a:lnTo>
                  <a:lnTo>
                    <a:pt x="15910" y="407792"/>
                  </a:lnTo>
                  <a:lnTo>
                    <a:pt x="4085" y="359979"/>
                  </a:lnTo>
                  <a:lnTo>
                    <a:pt x="0" y="309562"/>
                  </a:lnTo>
                  <a:lnTo>
                    <a:pt x="3356" y="263817"/>
                  </a:lnTo>
                  <a:lnTo>
                    <a:pt x="13106" y="220156"/>
                  </a:lnTo>
                  <a:lnTo>
                    <a:pt x="28771" y="179058"/>
                  </a:lnTo>
                  <a:lnTo>
                    <a:pt x="49872" y="141002"/>
                  </a:lnTo>
                  <a:lnTo>
                    <a:pt x="75930" y="106466"/>
                  </a:lnTo>
                  <a:lnTo>
                    <a:pt x="106466" y="75930"/>
                  </a:lnTo>
                  <a:lnTo>
                    <a:pt x="141002" y="49872"/>
                  </a:lnTo>
                  <a:lnTo>
                    <a:pt x="179058" y="28771"/>
                  </a:lnTo>
                  <a:lnTo>
                    <a:pt x="220156" y="13106"/>
                  </a:lnTo>
                  <a:lnTo>
                    <a:pt x="263817" y="3356"/>
                  </a:lnTo>
                  <a:lnTo>
                    <a:pt x="309562" y="0"/>
                  </a:lnTo>
                  <a:lnTo>
                    <a:pt x="355307" y="3356"/>
                  </a:lnTo>
                  <a:lnTo>
                    <a:pt x="398968" y="13106"/>
                  </a:lnTo>
                  <a:lnTo>
                    <a:pt x="440066" y="28771"/>
                  </a:lnTo>
                  <a:lnTo>
                    <a:pt x="478122" y="49872"/>
                  </a:lnTo>
                  <a:lnTo>
                    <a:pt x="512658" y="75930"/>
                  </a:lnTo>
                  <a:lnTo>
                    <a:pt x="543194" y="106466"/>
                  </a:lnTo>
                  <a:lnTo>
                    <a:pt x="569252" y="141002"/>
                  </a:lnTo>
                  <a:lnTo>
                    <a:pt x="590353" y="179058"/>
                  </a:lnTo>
                  <a:lnTo>
                    <a:pt x="606018" y="220156"/>
                  </a:lnTo>
                  <a:lnTo>
                    <a:pt x="615768" y="263817"/>
                  </a:lnTo>
                  <a:lnTo>
                    <a:pt x="619125" y="309562"/>
                  </a:lnTo>
                  <a:lnTo>
                    <a:pt x="615039" y="359979"/>
                  </a:lnTo>
                  <a:lnTo>
                    <a:pt x="603214" y="407792"/>
                  </a:lnTo>
                  <a:lnTo>
                    <a:pt x="584295" y="452355"/>
                  </a:lnTo>
                  <a:lnTo>
                    <a:pt x="558926" y="493024"/>
                  </a:lnTo>
                  <a:lnTo>
                    <a:pt x="527753" y="529153"/>
                  </a:lnTo>
                  <a:lnTo>
                    <a:pt x="491422" y="560097"/>
                  </a:lnTo>
                  <a:lnTo>
                    <a:pt x="450577" y="585210"/>
                  </a:lnTo>
                  <a:lnTo>
                    <a:pt x="405865" y="603848"/>
                  </a:lnTo>
                  <a:lnTo>
                    <a:pt x="357931" y="615365"/>
                  </a:lnTo>
                  <a:close/>
                </a:path>
              </a:pathLst>
            </a:custGeom>
            <a:solidFill>
              <a:srgbClr val="1777F1"/>
            </a:solidFill>
          </p:spPr>
          <p:txBody>
            <a:bodyPr wrap="square" lIns="0" tIns="0" rIns="0" bIns="0" rtlCol="0"/>
            <a:lstStyle/>
            <a:p>
              <a:endParaRPr/>
            </a:p>
          </p:txBody>
        </p:sp>
        <p:sp>
          <p:nvSpPr>
            <p:cNvPr id="12" name="object 12"/>
            <p:cNvSpPr/>
            <p:nvPr/>
          </p:nvSpPr>
          <p:spPr>
            <a:xfrm>
              <a:off x="2976273" y="7869146"/>
              <a:ext cx="265430" cy="498475"/>
            </a:xfrm>
            <a:custGeom>
              <a:avLst/>
              <a:gdLst/>
              <a:ahLst/>
              <a:cxnLst/>
              <a:rect l="l" t="t" r="r" b="b"/>
              <a:pathLst>
                <a:path w="265430" h="498475">
                  <a:moveTo>
                    <a:pt x="126968" y="498202"/>
                  </a:moveTo>
                  <a:lnTo>
                    <a:pt x="114685" y="497962"/>
                  </a:lnTo>
                  <a:lnTo>
                    <a:pt x="102524" y="497249"/>
                  </a:lnTo>
                  <a:lnTo>
                    <a:pt x="90492" y="496072"/>
                  </a:lnTo>
                  <a:lnTo>
                    <a:pt x="78599" y="494442"/>
                  </a:lnTo>
                  <a:lnTo>
                    <a:pt x="78599" y="278122"/>
                  </a:lnTo>
                  <a:lnTo>
                    <a:pt x="0" y="278122"/>
                  </a:lnTo>
                  <a:lnTo>
                    <a:pt x="0" y="188639"/>
                  </a:lnTo>
                  <a:lnTo>
                    <a:pt x="78599" y="188639"/>
                  </a:lnTo>
                  <a:lnTo>
                    <a:pt x="78599" y="120438"/>
                  </a:lnTo>
                  <a:lnTo>
                    <a:pt x="86925" y="68889"/>
                  </a:lnTo>
                  <a:lnTo>
                    <a:pt x="110546" y="31125"/>
                  </a:lnTo>
                  <a:lnTo>
                    <a:pt x="147425" y="7908"/>
                  </a:lnTo>
                  <a:lnTo>
                    <a:pt x="195526" y="0"/>
                  </a:lnTo>
                  <a:lnTo>
                    <a:pt x="220641" y="944"/>
                  </a:lnTo>
                  <a:lnTo>
                    <a:pt x="242874" y="3023"/>
                  </a:lnTo>
                  <a:lnTo>
                    <a:pt x="258756" y="5101"/>
                  </a:lnTo>
                  <a:lnTo>
                    <a:pt x="264821" y="6046"/>
                  </a:lnTo>
                  <a:lnTo>
                    <a:pt x="264821" y="82227"/>
                  </a:lnTo>
                  <a:lnTo>
                    <a:pt x="225785" y="82227"/>
                  </a:lnTo>
                  <a:lnTo>
                    <a:pt x="201680" y="86338"/>
                  </a:lnTo>
                  <a:lnTo>
                    <a:pt x="186141" y="97219"/>
                  </a:lnTo>
                  <a:lnTo>
                    <a:pt x="177812" y="112689"/>
                  </a:lnTo>
                  <a:lnTo>
                    <a:pt x="175338" y="130570"/>
                  </a:lnTo>
                  <a:lnTo>
                    <a:pt x="175338" y="188639"/>
                  </a:lnTo>
                  <a:lnTo>
                    <a:pt x="261193" y="188639"/>
                  </a:lnTo>
                  <a:lnTo>
                    <a:pt x="247469" y="278122"/>
                  </a:lnTo>
                  <a:lnTo>
                    <a:pt x="175338" y="278122"/>
                  </a:lnTo>
                  <a:lnTo>
                    <a:pt x="175338" y="494442"/>
                  </a:lnTo>
                  <a:lnTo>
                    <a:pt x="163445" y="496072"/>
                  </a:lnTo>
                  <a:lnTo>
                    <a:pt x="151413" y="497249"/>
                  </a:lnTo>
                  <a:lnTo>
                    <a:pt x="139252" y="497962"/>
                  </a:lnTo>
                  <a:lnTo>
                    <a:pt x="126968" y="498202"/>
                  </a:lnTo>
                  <a:close/>
                </a:path>
              </a:pathLst>
            </a:custGeom>
            <a:solidFill>
              <a:srgbClr val="FFFFFF"/>
            </a:solidFill>
          </p:spPr>
          <p:txBody>
            <a:bodyPr wrap="square" lIns="0" tIns="0" rIns="0" bIns="0" rtlCol="0"/>
            <a:lstStyle/>
            <a:p>
              <a:endParaRPr/>
            </a:p>
          </p:txBody>
        </p:sp>
      </p:grpSp>
      <p:grpSp>
        <p:nvGrpSpPr>
          <p:cNvPr id="13" name="object 13"/>
          <p:cNvGrpSpPr/>
          <p:nvPr/>
        </p:nvGrpSpPr>
        <p:grpSpPr>
          <a:xfrm>
            <a:off x="2766988" y="8548398"/>
            <a:ext cx="626745" cy="626745"/>
            <a:chOff x="2766988" y="8548398"/>
            <a:chExt cx="626745" cy="626745"/>
          </a:xfrm>
        </p:grpSpPr>
        <p:sp>
          <p:nvSpPr>
            <p:cNvPr id="14" name="object 14"/>
            <p:cNvSpPr/>
            <p:nvPr/>
          </p:nvSpPr>
          <p:spPr>
            <a:xfrm>
              <a:off x="2766988" y="8548398"/>
              <a:ext cx="626745" cy="626745"/>
            </a:xfrm>
            <a:custGeom>
              <a:avLst/>
              <a:gdLst/>
              <a:ahLst/>
              <a:cxnLst/>
              <a:rect l="l" t="t" r="r" b="b"/>
              <a:pathLst>
                <a:path w="626745" h="626745">
                  <a:moveTo>
                    <a:pt x="313331" y="626662"/>
                  </a:moveTo>
                  <a:lnTo>
                    <a:pt x="267035" y="623264"/>
                  </a:lnTo>
                  <a:lnTo>
                    <a:pt x="222847" y="613393"/>
                  </a:lnTo>
                  <a:lnTo>
                    <a:pt x="181250" y="597535"/>
                  </a:lnTo>
                  <a:lnTo>
                    <a:pt x="142731" y="576175"/>
                  </a:lnTo>
                  <a:lnTo>
                    <a:pt x="107774" y="549798"/>
                  </a:lnTo>
                  <a:lnTo>
                    <a:pt x="76864" y="518888"/>
                  </a:lnTo>
                  <a:lnTo>
                    <a:pt x="50486" y="483930"/>
                  </a:lnTo>
                  <a:lnTo>
                    <a:pt x="29126" y="445411"/>
                  </a:lnTo>
                  <a:lnTo>
                    <a:pt x="13268" y="403815"/>
                  </a:lnTo>
                  <a:lnTo>
                    <a:pt x="3397" y="359626"/>
                  </a:lnTo>
                  <a:lnTo>
                    <a:pt x="0" y="313331"/>
                  </a:lnTo>
                  <a:lnTo>
                    <a:pt x="3397" y="267035"/>
                  </a:lnTo>
                  <a:lnTo>
                    <a:pt x="13268" y="222847"/>
                  </a:lnTo>
                  <a:lnTo>
                    <a:pt x="29126" y="181250"/>
                  </a:lnTo>
                  <a:lnTo>
                    <a:pt x="50486" y="142731"/>
                  </a:lnTo>
                  <a:lnTo>
                    <a:pt x="76864" y="107774"/>
                  </a:lnTo>
                  <a:lnTo>
                    <a:pt x="107774" y="76864"/>
                  </a:lnTo>
                  <a:lnTo>
                    <a:pt x="142731" y="50486"/>
                  </a:lnTo>
                  <a:lnTo>
                    <a:pt x="181250" y="29126"/>
                  </a:lnTo>
                  <a:lnTo>
                    <a:pt x="222847" y="13268"/>
                  </a:lnTo>
                  <a:lnTo>
                    <a:pt x="267035" y="3397"/>
                  </a:lnTo>
                  <a:lnTo>
                    <a:pt x="313331" y="0"/>
                  </a:lnTo>
                  <a:lnTo>
                    <a:pt x="359626" y="3397"/>
                  </a:lnTo>
                  <a:lnTo>
                    <a:pt x="403815" y="13268"/>
                  </a:lnTo>
                  <a:lnTo>
                    <a:pt x="445411" y="29126"/>
                  </a:lnTo>
                  <a:lnTo>
                    <a:pt x="483930" y="50486"/>
                  </a:lnTo>
                  <a:lnTo>
                    <a:pt x="518888" y="76864"/>
                  </a:lnTo>
                  <a:lnTo>
                    <a:pt x="549798" y="107774"/>
                  </a:lnTo>
                  <a:lnTo>
                    <a:pt x="576175" y="142731"/>
                  </a:lnTo>
                  <a:lnTo>
                    <a:pt x="597535" y="181250"/>
                  </a:lnTo>
                  <a:lnTo>
                    <a:pt x="613393" y="222847"/>
                  </a:lnTo>
                  <a:lnTo>
                    <a:pt x="623264" y="267035"/>
                  </a:lnTo>
                  <a:lnTo>
                    <a:pt x="626662" y="313331"/>
                  </a:lnTo>
                  <a:lnTo>
                    <a:pt x="623264" y="359626"/>
                  </a:lnTo>
                  <a:lnTo>
                    <a:pt x="613393" y="403815"/>
                  </a:lnTo>
                  <a:lnTo>
                    <a:pt x="597535" y="445411"/>
                  </a:lnTo>
                  <a:lnTo>
                    <a:pt x="576175" y="483930"/>
                  </a:lnTo>
                  <a:lnTo>
                    <a:pt x="549798" y="518888"/>
                  </a:lnTo>
                  <a:lnTo>
                    <a:pt x="518888" y="549798"/>
                  </a:lnTo>
                  <a:lnTo>
                    <a:pt x="483930" y="576175"/>
                  </a:lnTo>
                  <a:lnTo>
                    <a:pt x="445411" y="597535"/>
                  </a:lnTo>
                  <a:lnTo>
                    <a:pt x="403815" y="613393"/>
                  </a:lnTo>
                  <a:lnTo>
                    <a:pt x="359626" y="623264"/>
                  </a:lnTo>
                  <a:lnTo>
                    <a:pt x="313331" y="626662"/>
                  </a:lnTo>
                  <a:close/>
                </a:path>
              </a:pathLst>
            </a:custGeom>
            <a:solidFill>
              <a:srgbClr val="4A86C4"/>
            </a:solidFill>
          </p:spPr>
          <p:txBody>
            <a:bodyPr wrap="square" lIns="0" tIns="0" rIns="0" bIns="0" rtlCol="0"/>
            <a:lstStyle/>
            <a:p>
              <a:endParaRPr/>
            </a:p>
          </p:txBody>
        </p:sp>
        <p:sp>
          <p:nvSpPr>
            <p:cNvPr id="15" name="object 15"/>
            <p:cNvSpPr/>
            <p:nvPr/>
          </p:nvSpPr>
          <p:spPr>
            <a:xfrm>
              <a:off x="2858802" y="8640212"/>
              <a:ext cx="534670" cy="534670"/>
            </a:xfrm>
            <a:custGeom>
              <a:avLst/>
              <a:gdLst/>
              <a:ahLst/>
              <a:cxnLst/>
              <a:rect l="l" t="t" r="r" b="b"/>
              <a:pathLst>
                <a:path w="534670" h="534670">
                  <a:moveTo>
                    <a:pt x="243322" y="534057"/>
                  </a:moveTo>
                  <a:lnTo>
                    <a:pt x="199616" y="534057"/>
                  </a:lnTo>
                  <a:lnTo>
                    <a:pt x="156257" y="527989"/>
                  </a:lnTo>
                  <a:lnTo>
                    <a:pt x="113929" y="515852"/>
                  </a:lnTo>
                  <a:lnTo>
                    <a:pt x="73320" y="497647"/>
                  </a:lnTo>
                  <a:lnTo>
                    <a:pt x="35114" y="473374"/>
                  </a:lnTo>
                  <a:lnTo>
                    <a:pt x="0" y="443033"/>
                  </a:lnTo>
                  <a:lnTo>
                    <a:pt x="443033" y="0"/>
                  </a:lnTo>
                  <a:lnTo>
                    <a:pt x="473374" y="35146"/>
                  </a:lnTo>
                  <a:lnTo>
                    <a:pt x="497647" y="73376"/>
                  </a:lnTo>
                  <a:lnTo>
                    <a:pt x="515852" y="114004"/>
                  </a:lnTo>
                  <a:lnTo>
                    <a:pt x="527989" y="156344"/>
                  </a:lnTo>
                  <a:lnTo>
                    <a:pt x="534057" y="199710"/>
                  </a:lnTo>
                  <a:lnTo>
                    <a:pt x="534057" y="243416"/>
                  </a:lnTo>
                  <a:lnTo>
                    <a:pt x="527989" y="286776"/>
                  </a:lnTo>
                  <a:lnTo>
                    <a:pt x="515852" y="329103"/>
                  </a:lnTo>
                  <a:lnTo>
                    <a:pt x="497647" y="369713"/>
                  </a:lnTo>
                  <a:lnTo>
                    <a:pt x="473374" y="407918"/>
                  </a:lnTo>
                  <a:lnTo>
                    <a:pt x="443033" y="443033"/>
                  </a:lnTo>
                  <a:lnTo>
                    <a:pt x="407886" y="473374"/>
                  </a:lnTo>
                  <a:lnTo>
                    <a:pt x="369656" y="497647"/>
                  </a:lnTo>
                  <a:lnTo>
                    <a:pt x="329028" y="515852"/>
                  </a:lnTo>
                  <a:lnTo>
                    <a:pt x="286688" y="527989"/>
                  </a:lnTo>
                  <a:lnTo>
                    <a:pt x="243322" y="534057"/>
                  </a:lnTo>
                  <a:close/>
                </a:path>
              </a:pathLst>
            </a:custGeom>
            <a:solidFill>
              <a:srgbClr val="3C80B1"/>
            </a:solidFill>
          </p:spPr>
          <p:txBody>
            <a:bodyPr wrap="square" lIns="0" tIns="0" rIns="0" bIns="0" rtlCol="0"/>
            <a:lstStyle/>
            <a:p>
              <a:endParaRPr/>
            </a:p>
          </p:txBody>
        </p:sp>
        <p:sp>
          <p:nvSpPr>
            <p:cNvPr id="16" name="object 16"/>
            <p:cNvSpPr/>
            <p:nvPr/>
          </p:nvSpPr>
          <p:spPr>
            <a:xfrm>
              <a:off x="3378748" y="8946471"/>
              <a:ext cx="3175" cy="11430"/>
            </a:xfrm>
            <a:custGeom>
              <a:avLst/>
              <a:gdLst/>
              <a:ahLst/>
              <a:cxnLst/>
              <a:rect l="l" t="t" r="r" b="b"/>
              <a:pathLst>
                <a:path w="3175" h="11429">
                  <a:moveTo>
                    <a:pt x="0" y="10861"/>
                  </a:moveTo>
                  <a:lnTo>
                    <a:pt x="1136" y="7324"/>
                  </a:lnTo>
                  <a:lnTo>
                    <a:pt x="3157" y="0"/>
                  </a:lnTo>
                  <a:lnTo>
                    <a:pt x="1136" y="7324"/>
                  </a:lnTo>
                  <a:lnTo>
                    <a:pt x="0" y="10861"/>
                  </a:lnTo>
                  <a:close/>
                </a:path>
              </a:pathLst>
            </a:custGeom>
            <a:solidFill>
              <a:srgbClr val="4A86C4"/>
            </a:solidFill>
          </p:spPr>
          <p:txBody>
            <a:bodyPr wrap="square" lIns="0" tIns="0" rIns="0" bIns="0" rtlCol="0"/>
            <a:lstStyle/>
            <a:p>
              <a:endParaRPr/>
            </a:p>
          </p:txBody>
        </p:sp>
        <p:sp>
          <p:nvSpPr>
            <p:cNvPr id="17" name="object 17"/>
            <p:cNvSpPr/>
            <p:nvPr/>
          </p:nvSpPr>
          <p:spPr>
            <a:xfrm>
              <a:off x="2930536" y="8676458"/>
              <a:ext cx="451484" cy="494665"/>
            </a:xfrm>
            <a:custGeom>
              <a:avLst/>
              <a:gdLst/>
              <a:ahLst/>
              <a:cxnLst/>
              <a:rect l="l" t="t" r="r" b="b"/>
              <a:pathLst>
                <a:path w="451485" h="494665">
                  <a:moveTo>
                    <a:pt x="202067" y="494055"/>
                  </a:moveTo>
                  <a:lnTo>
                    <a:pt x="0" y="292240"/>
                  </a:lnTo>
                  <a:lnTo>
                    <a:pt x="63525" y="228715"/>
                  </a:lnTo>
                  <a:lnTo>
                    <a:pt x="5430" y="170620"/>
                  </a:lnTo>
                  <a:lnTo>
                    <a:pt x="64914" y="111137"/>
                  </a:lnTo>
                  <a:lnTo>
                    <a:pt x="4167" y="50390"/>
                  </a:lnTo>
                  <a:lnTo>
                    <a:pt x="54558" y="0"/>
                  </a:lnTo>
                  <a:lnTo>
                    <a:pt x="62640" y="3157"/>
                  </a:lnTo>
                  <a:lnTo>
                    <a:pt x="193858" y="134374"/>
                  </a:lnTo>
                  <a:lnTo>
                    <a:pt x="216212" y="112021"/>
                  </a:lnTo>
                  <a:lnTo>
                    <a:pt x="242986" y="138921"/>
                  </a:lnTo>
                  <a:lnTo>
                    <a:pt x="281631" y="100276"/>
                  </a:lnTo>
                  <a:lnTo>
                    <a:pt x="451368" y="270012"/>
                  </a:lnTo>
                  <a:lnTo>
                    <a:pt x="429585" y="326251"/>
                  </a:lnTo>
                  <a:lnTo>
                    <a:pt x="404350" y="367827"/>
                  </a:lnTo>
                  <a:lnTo>
                    <a:pt x="373163" y="404825"/>
                  </a:lnTo>
                  <a:lnTo>
                    <a:pt x="336683" y="436597"/>
                  </a:lnTo>
                  <a:lnTo>
                    <a:pt x="295568" y="462492"/>
                  </a:lnTo>
                  <a:lnTo>
                    <a:pt x="250477" y="481861"/>
                  </a:lnTo>
                  <a:lnTo>
                    <a:pt x="202067" y="494055"/>
                  </a:lnTo>
                  <a:close/>
                </a:path>
              </a:pathLst>
            </a:custGeom>
            <a:solidFill>
              <a:srgbClr val="377CA5"/>
            </a:solidFill>
          </p:spPr>
          <p:txBody>
            <a:bodyPr wrap="square" lIns="0" tIns="0" rIns="0" bIns="0" rtlCol="0"/>
            <a:lstStyle/>
            <a:p>
              <a:endParaRPr/>
            </a:p>
          </p:txBody>
        </p:sp>
        <p:sp>
          <p:nvSpPr>
            <p:cNvPr id="18" name="object 18"/>
            <p:cNvSpPr/>
            <p:nvPr/>
          </p:nvSpPr>
          <p:spPr>
            <a:xfrm>
              <a:off x="2926874" y="8669007"/>
              <a:ext cx="314325" cy="300355"/>
            </a:xfrm>
            <a:custGeom>
              <a:avLst/>
              <a:gdLst/>
              <a:ahLst/>
              <a:cxnLst/>
              <a:rect l="l" t="t" r="r" b="b"/>
              <a:pathLst>
                <a:path w="314325" h="300354">
                  <a:moveTo>
                    <a:pt x="298850" y="127050"/>
                  </a:moveTo>
                  <a:lnTo>
                    <a:pt x="175925" y="127050"/>
                  </a:lnTo>
                  <a:lnTo>
                    <a:pt x="175925" y="126418"/>
                  </a:lnTo>
                  <a:lnTo>
                    <a:pt x="184155" y="115381"/>
                  </a:lnTo>
                  <a:lnTo>
                    <a:pt x="196210" y="104522"/>
                  </a:lnTo>
                  <a:lnTo>
                    <a:pt x="213309" y="96244"/>
                  </a:lnTo>
                  <a:lnTo>
                    <a:pt x="236671" y="92951"/>
                  </a:lnTo>
                  <a:lnTo>
                    <a:pt x="267489" y="98442"/>
                  </a:lnTo>
                  <a:lnTo>
                    <a:pt x="292066" y="115194"/>
                  </a:lnTo>
                  <a:lnTo>
                    <a:pt x="298850" y="127050"/>
                  </a:lnTo>
                  <a:close/>
                </a:path>
                <a:path w="314325" h="300354">
                  <a:moveTo>
                    <a:pt x="175925" y="300323"/>
                  </a:moveTo>
                  <a:lnTo>
                    <a:pt x="108611" y="300323"/>
                  </a:lnTo>
                  <a:lnTo>
                    <a:pt x="108735" y="271334"/>
                  </a:lnTo>
                  <a:lnTo>
                    <a:pt x="108942" y="206140"/>
                  </a:lnTo>
                  <a:lnTo>
                    <a:pt x="108886" y="127050"/>
                  </a:lnTo>
                  <a:lnTo>
                    <a:pt x="108611" y="97750"/>
                  </a:lnTo>
                  <a:lnTo>
                    <a:pt x="175925" y="97750"/>
                  </a:lnTo>
                  <a:lnTo>
                    <a:pt x="175925" y="126418"/>
                  </a:lnTo>
                  <a:lnTo>
                    <a:pt x="175672" y="126923"/>
                  </a:lnTo>
                  <a:lnTo>
                    <a:pt x="298850" y="127050"/>
                  </a:lnTo>
                  <a:lnTo>
                    <a:pt x="308332" y="143619"/>
                  </a:lnTo>
                  <a:lnTo>
                    <a:pt x="308695" y="146120"/>
                  </a:lnTo>
                  <a:lnTo>
                    <a:pt x="212802" y="146120"/>
                  </a:lnTo>
                  <a:lnTo>
                    <a:pt x="200256" y="148263"/>
                  </a:lnTo>
                  <a:lnTo>
                    <a:pt x="175925" y="181103"/>
                  </a:lnTo>
                  <a:lnTo>
                    <a:pt x="175925" y="300323"/>
                  </a:lnTo>
                  <a:close/>
                </a:path>
                <a:path w="314325" h="300354">
                  <a:moveTo>
                    <a:pt x="314215" y="300323"/>
                  </a:moveTo>
                  <a:lnTo>
                    <a:pt x="246901" y="300323"/>
                  </a:lnTo>
                  <a:lnTo>
                    <a:pt x="246901" y="191964"/>
                  </a:lnTo>
                  <a:lnTo>
                    <a:pt x="245001" y="173292"/>
                  </a:lnTo>
                  <a:lnTo>
                    <a:pt x="238992" y="158812"/>
                  </a:lnTo>
                  <a:lnTo>
                    <a:pt x="228413" y="149447"/>
                  </a:lnTo>
                  <a:lnTo>
                    <a:pt x="212802" y="146120"/>
                  </a:lnTo>
                  <a:lnTo>
                    <a:pt x="308695" y="146120"/>
                  </a:lnTo>
                  <a:lnTo>
                    <a:pt x="314215" y="184134"/>
                  </a:lnTo>
                  <a:lnTo>
                    <a:pt x="314215" y="300323"/>
                  </a:lnTo>
                  <a:close/>
                </a:path>
                <a:path w="314325" h="300354">
                  <a:moveTo>
                    <a:pt x="37761" y="69965"/>
                  </a:moveTo>
                  <a:lnTo>
                    <a:pt x="37256" y="69965"/>
                  </a:lnTo>
                  <a:lnTo>
                    <a:pt x="21897" y="67234"/>
                  </a:lnTo>
                  <a:lnTo>
                    <a:pt x="10150" y="59767"/>
                  </a:lnTo>
                  <a:lnTo>
                    <a:pt x="2642" y="48654"/>
                  </a:lnTo>
                  <a:lnTo>
                    <a:pt x="0" y="34982"/>
                  </a:lnTo>
                  <a:lnTo>
                    <a:pt x="2727" y="21151"/>
                  </a:lnTo>
                  <a:lnTo>
                    <a:pt x="10450" y="10056"/>
                  </a:lnTo>
                  <a:lnTo>
                    <a:pt x="22483" y="2677"/>
                  </a:lnTo>
                  <a:lnTo>
                    <a:pt x="38140" y="0"/>
                  </a:lnTo>
                  <a:lnTo>
                    <a:pt x="53648" y="2677"/>
                  </a:lnTo>
                  <a:lnTo>
                    <a:pt x="65403" y="10056"/>
                  </a:lnTo>
                  <a:lnTo>
                    <a:pt x="72967" y="21151"/>
                  </a:lnTo>
                  <a:lnTo>
                    <a:pt x="75901" y="34982"/>
                  </a:lnTo>
                  <a:lnTo>
                    <a:pt x="73245" y="48654"/>
                  </a:lnTo>
                  <a:lnTo>
                    <a:pt x="65640" y="59767"/>
                  </a:lnTo>
                  <a:lnTo>
                    <a:pt x="53630" y="67234"/>
                  </a:lnTo>
                  <a:lnTo>
                    <a:pt x="37761" y="69965"/>
                  </a:lnTo>
                  <a:close/>
                </a:path>
                <a:path w="314325" h="300354">
                  <a:moveTo>
                    <a:pt x="71355" y="300323"/>
                  </a:moveTo>
                  <a:lnTo>
                    <a:pt x="4041" y="300323"/>
                  </a:lnTo>
                  <a:lnTo>
                    <a:pt x="4041" y="97750"/>
                  </a:lnTo>
                  <a:lnTo>
                    <a:pt x="71355" y="97750"/>
                  </a:lnTo>
                  <a:lnTo>
                    <a:pt x="71355" y="300323"/>
                  </a:lnTo>
                  <a:close/>
                </a:path>
              </a:pathLst>
            </a:custGeom>
            <a:solidFill>
              <a:srgbClr val="FFFFFF"/>
            </a:solidFill>
          </p:spPr>
          <p:txBody>
            <a:bodyPr wrap="square" lIns="0" tIns="0" rIns="0" bIns="0" rtlCol="0"/>
            <a:lstStyle/>
            <a:p>
              <a:endParaRPr/>
            </a:p>
          </p:txBody>
        </p:sp>
      </p:grpSp>
      <p:pic>
        <p:nvPicPr>
          <p:cNvPr id="19" name="object 19"/>
          <p:cNvPicPr/>
          <p:nvPr/>
        </p:nvPicPr>
        <p:blipFill>
          <a:blip r:embed="rId5" cstate="print"/>
          <a:stretch>
            <a:fillRect/>
          </a:stretch>
        </p:blipFill>
        <p:spPr>
          <a:xfrm>
            <a:off x="2814131" y="9276326"/>
            <a:ext cx="581024" cy="581024"/>
          </a:xfrm>
          <a:prstGeom prst="rect">
            <a:avLst/>
          </a:prstGeom>
        </p:spPr>
      </p:pic>
      <p:sp>
        <p:nvSpPr>
          <p:cNvPr id="20" name="object 20"/>
          <p:cNvSpPr txBox="1">
            <a:spLocks noGrp="1"/>
          </p:cNvSpPr>
          <p:nvPr>
            <p:ph type="title"/>
          </p:nvPr>
        </p:nvSpPr>
        <p:spPr>
          <a:xfrm>
            <a:off x="1952883" y="443336"/>
            <a:ext cx="13496925" cy="1485900"/>
          </a:xfrm>
          <a:prstGeom prst="rect">
            <a:avLst/>
          </a:prstGeom>
        </p:spPr>
        <p:txBody>
          <a:bodyPr vert="horz" wrap="square" lIns="0" tIns="16510" rIns="0" bIns="0" rtlCol="0">
            <a:spAutoFit/>
          </a:bodyPr>
          <a:lstStyle/>
          <a:p>
            <a:pPr marL="12700">
              <a:lnSpc>
                <a:spcPct val="100000"/>
              </a:lnSpc>
              <a:spcBef>
                <a:spcPts val="130"/>
              </a:spcBef>
            </a:pPr>
            <a:r>
              <a:rPr sz="9550" spc="-960" dirty="0"/>
              <a:t>¡</a:t>
            </a:r>
            <a:r>
              <a:rPr sz="9550" spc="-10" dirty="0"/>
              <a:t>C</a:t>
            </a:r>
            <a:r>
              <a:rPr sz="9550" spc="-305" dirty="0"/>
              <a:t>o</a:t>
            </a:r>
            <a:r>
              <a:rPr sz="9550" spc="-440" dirty="0"/>
              <a:t>n</a:t>
            </a:r>
            <a:r>
              <a:rPr sz="9550" spc="-370" dirty="0"/>
              <a:t>t</a:t>
            </a:r>
            <a:r>
              <a:rPr sz="9550" spc="120" dirty="0"/>
              <a:t>a</a:t>
            </a:r>
            <a:r>
              <a:rPr sz="9550" spc="-355" dirty="0"/>
              <a:t>c</a:t>
            </a:r>
            <a:r>
              <a:rPr sz="9550" spc="-370" dirty="0"/>
              <a:t>t</a:t>
            </a:r>
            <a:r>
              <a:rPr sz="9550" spc="315" dirty="0"/>
              <a:t>a</a:t>
            </a:r>
            <a:r>
              <a:rPr sz="9550" spc="-490" dirty="0"/>
              <a:t> </a:t>
            </a:r>
            <a:r>
              <a:rPr sz="9550" spc="-355" dirty="0"/>
              <a:t>c</a:t>
            </a:r>
            <a:r>
              <a:rPr sz="9550" spc="-305" dirty="0"/>
              <a:t>o</a:t>
            </a:r>
            <a:r>
              <a:rPr sz="9550" spc="-245" dirty="0"/>
              <a:t>n</a:t>
            </a:r>
            <a:r>
              <a:rPr sz="9550" spc="-490" dirty="0"/>
              <a:t> </a:t>
            </a:r>
            <a:r>
              <a:rPr sz="9550" spc="-440" dirty="0"/>
              <a:t>n</a:t>
            </a:r>
            <a:r>
              <a:rPr sz="9550" spc="-305" dirty="0"/>
              <a:t>o</a:t>
            </a:r>
            <a:r>
              <a:rPr sz="9550" spc="-295" dirty="0"/>
              <a:t>s</a:t>
            </a:r>
            <a:r>
              <a:rPr sz="9550" spc="-305" dirty="0"/>
              <a:t>o</a:t>
            </a:r>
            <a:r>
              <a:rPr sz="9550" spc="-370" dirty="0"/>
              <a:t>t</a:t>
            </a:r>
            <a:r>
              <a:rPr sz="9550" spc="-409" dirty="0"/>
              <a:t>r</a:t>
            </a:r>
            <a:r>
              <a:rPr sz="9550" spc="-305" dirty="0"/>
              <a:t>o</a:t>
            </a:r>
            <a:r>
              <a:rPr sz="9550" spc="-295" dirty="0"/>
              <a:t>s</a:t>
            </a:r>
            <a:r>
              <a:rPr sz="9550" spc="-765" dirty="0"/>
              <a:t>!</a:t>
            </a:r>
            <a:endParaRPr sz="9550"/>
          </a:p>
        </p:txBody>
      </p:sp>
      <p:sp>
        <p:nvSpPr>
          <p:cNvPr id="21" name="object 21"/>
          <p:cNvSpPr txBox="1"/>
          <p:nvPr/>
        </p:nvSpPr>
        <p:spPr>
          <a:xfrm>
            <a:off x="3700033" y="6442404"/>
            <a:ext cx="3516629" cy="3328035"/>
          </a:xfrm>
          <a:prstGeom prst="rect">
            <a:avLst/>
          </a:prstGeom>
        </p:spPr>
        <p:txBody>
          <a:bodyPr vert="horz" wrap="square" lIns="0" tIns="12700" rIns="0" bIns="0" rtlCol="0">
            <a:spAutoFit/>
          </a:bodyPr>
          <a:lstStyle/>
          <a:p>
            <a:pPr marL="17145">
              <a:lnSpc>
                <a:spcPct val="100000"/>
              </a:lnSpc>
              <a:spcBef>
                <a:spcPts val="100"/>
              </a:spcBef>
            </a:pPr>
            <a:r>
              <a:rPr sz="2200" b="1" spc="-20" dirty="0">
                <a:solidFill>
                  <a:srgbClr val="181818"/>
                </a:solidFill>
                <a:latin typeface="Tahoma"/>
                <a:cs typeface="Tahoma"/>
              </a:rPr>
              <a:t>S</a:t>
            </a:r>
            <a:r>
              <a:rPr sz="2200" b="1" spc="-135" dirty="0">
                <a:solidFill>
                  <a:srgbClr val="181818"/>
                </a:solidFill>
                <a:latin typeface="Tahoma"/>
                <a:cs typeface="Tahoma"/>
              </a:rPr>
              <a:t>í</a:t>
            </a:r>
            <a:r>
              <a:rPr sz="2200" b="1" spc="-60" dirty="0">
                <a:solidFill>
                  <a:srgbClr val="181818"/>
                </a:solidFill>
                <a:latin typeface="Tahoma"/>
                <a:cs typeface="Tahoma"/>
              </a:rPr>
              <a:t>g</a:t>
            </a:r>
            <a:r>
              <a:rPr sz="2200" b="1" spc="-150" dirty="0">
                <a:solidFill>
                  <a:srgbClr val="181818"/>
                </a:solidFill>
                <a:latin typeface="Tahoma"/>
                <a:cs typeface="Tahoma"/>
              </a:rPr>
              <a:t>u</a:t>
            </a:r>
            <a:r>
              <a:rPr sz="2200" b="1" spc="-170" dirty="0">
                <a:solidFill>
                  <a:srgbClr val="181818"/>
                </a:solidFill>
                <a:latin typeface="Tahoma"/>
                <a:cs typeface="Tahoma"/>
              </a:rPr>
              <a:t>e</a:t>
            </a:r>
            <a:r>
              <a:rPr sz="2200" b="1" spc="-130" dirty="0">
                <a:solidFill>
                  <a:srgbClr val="181818"/>
                </a:solidFill>
                <a:latin typeface="Tahoma"/>
                <a:cs typeface="Tahoma"/>
              </a:rPr>
              <a:t>n</a:t>
            </a:r>
            <a:r>
              <a:rPr sz="2200" b="1" spc="-100" dirty="0">
                <a:solidFill>
                  <a:srgbClr val="181818"/>
                </a:solidFill>
                <a:latin typeface="Tahoma"/>
                <a:cs typeface="Tahoma"/>
              </a:rPr>
              <a:t>o</a:t>
            </a:r>
            <a:r>
              <a:rPr sz="2200" b="1" spc="-30" dirty="0">
                <a:solidFill>
                  <a:srgbClr val="181818"/>
                </a:solidFill>
                <a:latin typeface="Tahoma"/>
                <a:cs typeface="Tahoma"/>
              </a:rPr>
              <a:t>s</a:t>
            </a:r>
            <a:r>
              <a:rPr sz="2200" b="1" spc="-160" dirty="0">
                <a:solidFill>
                  <a:srgbClr val="181818"/>
                </a:solidFill>
                <a:latin typeface="Tahoma"/>
                <a:cs typeface="Tahoma"/>
              </a:rPr>
              <a:t> </a:t>
            </a:r>
            <a:r>
              <a:rPr sz="2200" b="1" spc="-170" dirty="0">
                <a:solidFill>
                  <a:srgbClr val="181818"/>
                </a:solidFill>
                <a:latin typeface="Tahoma"/>
                <a:cs typeface="Tahoma"/>
              </a:rPr>
              <a:t>e</a:t>
            </a:r>
            <a:r>
              <a:rPr sz="2200" b="1" spc="-60" dirty="0">
                <a:solidFill>
                  <a:srgbClr val="181818"/>
                </a:solidFill>
                <a:latin typeface="Tahoma"/>
                <a:cs typeface="Tahoma"/>
              </a:rPr>
              <a:t>n</a:t>
            </a:r>
            <a:r>
              <a:rPr sz="2200" b="1" spc="-160" dirty="0">
                <a:solidFill>
                  <a:srgbClr val="181818"/>
                </a:solidFill>
                <a:latin typeface="Tahoma"/>
                <a:cs typeface="Tahoma"/>
              </a:rPr>
              <a:t> </a:t>
            </a:r>
            <a:r>
              <a:rPr sz="2200" b="1" spc="-110" dirty="0">
                <a:solidFill>
                  <a:srgbClr val="181818"/>
                </a:solidFill>
                <a:latin typeface="Tahoma"/>
                <a:cs typeface="Tahoma"/>
              </a:rPr>
              <a:t>R</a:t>
            </a:r>
            <a:r>
              <a:rPr sz="2200" b="1" spc="-170" dirty="0">
                <a:solidFill>
                  <a:srgbClr val="181818"/>
                </a:solidFill>
                <a:latin typeface="Tahoma"/>
                <a:cs typeface="Tahoma"/>
              </a:rPr>
              <a:t>e</a:t>
            </a:r>
            <a:r>
              <a:rPr sz="2200" b="1" spc="-70" dirty="0">
                <a:solidFill>
                  <a:srgbClr val="181818"/>
                </a:solidFill>
                <a:latin typeface="Tahoma"/>
                <a:cs typeface="Tahoma"/>
              </a:rPr>
              <a:t>d</a:t>
            </a:r>
            <a:r>
              <a:rPr sz="2200" b="1" spc="-170" dirty="0">
                <a:solidFill>
                  <a:srgbClr val="181818"/>
                </a:solidFill>
                <a:latin typeface="Tahoma"/>
                <a:cs typeface="Tahoma"/>
              </a:rPr>
              <a:t>e</a:t>
            </a:r>
            <a:r>
              <a:rPr sz="2200" b="1" spc="-30" dirty="0">
                <a:solidFill>
                  <a:srgbClr val="181818"/>
                </a:solidFill>
                <a:latin typeface="Tahoma"/>
                <a:cs typeface="Tahoma"/>
              </a:rPr>
              <a:t>s</a:t>
            </a:r>
            <a:r>
              <a:rPr sz="2200" b="1" spc="-160" dirty="0">
                <a:solidFill>
                  <a:srgbClr val="181818"/>
                </a:solidFill>
                <a:latin typeface="Tahoma"/>
                <a:cs typeface="Tahoma"/>
              </a:rPr>
              <a:t> </a:t>
            </a:r>
            <a:r>
              <a:rPr sz="2200" b="1" spc="-100" dirty="0">
                <a:solidFill>
                  <a:srgbClr val="181818"/>
                </a:solidFill>
                <a:latin typeface="Tahoma"/>
                <a:cs typeface="Tahoma"/>
              </a:rPr>
              <a:t>so</a:t>
            </a:r>
            <a:r>
              <a:rPr sz="2200" b="1" spc="-114" dirty="0">
                <a:solidFill>
                  <a:srgbClr val="181818"/>
                </a:solidFill>
                <a:latin typeface="Tahoma"/>
                <a:cs typeface="Tahoma"/>
              </a:rPr>
              <a:t>c</a:t>
            </a:r>
            <a:r>
              <a:rPr sz="2200" b="1" spc="-135" dirty="0">
                <a:solidFill>
                  <a:srgbClr val="181818"/>
                </a:solidFill>
                <a:latin typeface="Tahoma"/>
                <a:cs typeface="Tahoma"/>
              </a:rPr>
              <a:t>i</a:t>
            </a:r>
            <a:r>
              <a:rPr sz="2200" b="1" spc="-5" dirty="0">
                <a:solidFill>
                  <a:srgbClr val="181818"/>
                </a:solidFill>
                <a:latin typeface="Tahoma"/>
                <a:cs typeface="Tahoma"/>
              </a:rPr>
              <a:t>a</a:t>
            </a:r>
            <a:r>
              <a:rPr sz="2200" b="1" spc="-135" dirty="0">
                <a:solidFill>
                  <a:srgbClr val="181818"/>
                </a:solidFill>
                <a:latin typeface="Tahoma"/>
                <a:cs typeface="Tahoma"/>
              </a:rPr>
              <a:t>l</a:t>
            </a:r>
            <a:r>
              <a:rPr sz="2200" b="1" spc="-170" dirty="0">
                <a:solidFill>
                  <a:srgbClr val="181818"/>
                </a:solidFill>
                <a:latin typeface="Tahoma"/>
                <a:cs typeface="Tahoma"/>
              </a:rPr>
              <a:t>e</a:t>
            </a:r>
            <a:r>
              <a:rPr sz="2200" b="1" spc="-30" dirty="0">
                <a:solidFill>
                  <a:srgbClr val="181818"/>
                </a:solidFill>
                <a:latin typeface="Tahoma"/>
                <a:cs typeface="Tahoma"/>
              </a:rPr>
              <a:t>s</a:t>
            </a:r>
            <a:endParaRPr sz="2200" dirty="0">
              <a:latin typeface="Tahoma"/>
              <a:cs typeface="Tahoma"/>
            </a:endParaRPr>
          </a:p>
          <a:p>
            <a:pPr>
              <a:lnSpc>
                <a:spcPct val="100000"/>
              </a:lnSpc>
              <a:spcBef>
                <a:spcPts val="55"/>
              </a:spcBef>
            </a:pPr>
            <a:endParaRPr sz="2050" dirty="0">
              <a:latin typeface="Tahoma"/>
              <a:cs typeface="Tahoma"/>
            </a:endParaRPr>
          </a:p>
          <a:p>
            <a:pPr marL="45720">
              <a:lnSpc>
                <a:spcPct val="100000"/>
              </a:lnSpc>
              <a:spcBef>
                <a:spcPts val="5"/>
              </a:spcBef>
            </a:pPr>
            <a:r>
              <a:rPr sz="2600" spc="-30" dirty="0">
                <a:solidFill>
                  <a:srgbClr val="181818"/>
                </a:solidFill>
                <a:latin typeface="Lucida Sans Unicode"/>
                <a:cs typeface="Lucida Sans Unicode"/>
              </a:rPr>
              <a:t>@idepasturias</a:t>
            </a:r>
            <a:endParaRPr sz="2600" dirty="0">
              <a:latin typeface="Lucida Sans Unicode"/>
              <a:cs typeface="Lucida Sans Unicode"/>
            </a:endParaRPr>
          </a:p>
          <a:p>
            <a:pPr marL="79375" marR="1238885" indent="-67310">
              <a:lnSpc>
                <a:spcPct val="180700"/>
              </a:lnSpc>
              <a:spcBef>
                <a:spcPts val="1025"/>
              </a:spcBef>
            </a:pPr>
            <a:r>
              <a:rPr sz="2600" spc="100" dirty="0">
                <a:solidFill>
                  <a:srgbClr val="181818"/>
                </a:solidFill>
                <a:latin typeface="Lucida Sans Unicode"/>
                <a:cs typeface="Lucida Sans Unicode"/>
              </a:rPr>
              <a:t>@</a:t>
            </a:r>
            <a:r>
              <a:rPr sz="2600" spc="-25" dirty="0">
                <a:solidFill>
                  <a:srgbClr val="181818"/>
                </a:solidFill>
                <a:latin typeface="Lucida Sans Unicode"/>
                <a:cs typeface="Lucida Sans Unicode"/>
              </a:rPr>
              <a:t>I</a:t>
            </a:r>
            <a:r>
              <a:rPr sz="2600" spc="-60" dirty="0">
                <a:solidFill>
                  <a:srgbClr val="181818"/>
                </a:solidFill>
                <a:latin typeface="Lucida Sans Unicode"/>
                <a:cs typeface="Lucida Sans Unicode"/>
              </a:rPr>
              <a:t>D</a:t>
            </a:r>
            <a:r>
              <a:rPr sz="2600" spc="35" dirty="0">
                <a:solidFill>
                  <a:srgbClr val="181818"/>
                </a:solidFill>
                <a:latin typeface="Lucida Sans Unicode"/>
                <a:cs typeface="Lucida Sans Unicode"/>
              </a:rPr>
              <a:t>E</a:t>
            </a:r>
            <a:r>
              <a:rPr sz="2600" spc="125" dirty="0">
                <a:solidFill>
                  <a:srgbClr val="181818"/>
                </a:solidFill>
                <a:latin typeface="Lucida Sans Unicode"/>
                <a:cs typeface="Lucida Sans Unicode"/>
              </a:rPr>
              <a:t>P</a:t>
            </a:r>
            <a:r>
              <a:rPr sz="2600" spc="-150" dirty="0">
                <a:solidFill>
                  <a:srgbClr val="181818"/>
                </a:solidFill>
                <a:latin typeface="Lucida Sans Unicode"/>
                <a:cs typeface="Lucida Sans Unicode"/>
              </a:rPr>
              <a:t>A</a:t>
            </a:r>
            <a:r>
              <a:rPr sz="2600" spc="-90" dirty="0">
                <a:solidFill>
                  <a:srgbClr val="181818"/>
                </a:solidFill>
                <a:latin typeface="Lucida Sans Unicode"/>
                <a:cs typeface="Lucida Sans Unicode"/>
              </a:rPr>
              <a:t>s</a:t>
            </a:r>
            <a:r>
              <a:rPr sz="2600" spc="-55" dirty="0">
                <a:solidFill>
                  <a:srgbClr val="181818"/>
                </a:solidFill>
                <a:latin typeface="Lucida Sans Unicode"/>
                <a:cs typeface="Lucida Sans Unicode"/>
              </a:rPr>
              <a:t>t</a:t>
            </a:r>
            <a:r>
              <a:rPr sz="2600" spc="-20" dirty="0">
                <a:solidFill>
                  <a:srgbClr val="181818"/>
                </a:solidFill>
                <a:latin typeface="Lucida Sans Unicode"/>
                <a:cs typeface="Lucida Sans Unicode"/>
              </a:rPr>
              <a:t>u</a:t>
            </a:r>
            <a:r>
              <a:rPr sz="2600" spc="-5" dirty="0">
                <a:solidFill>
                  <a:srgbClr val="181818"/>
                </a:solidFill>
                <a:latin typeface="Lucida Sans Unicode"/>
                <a:cs typeface="Lucida Sans Unicode"/>
              </a:rPr>
              <a:t>r</a:t>
            </a:r>
            <a:r>
              <a:rPr sz="2600" spc="-95" dirty="0">
                <a:solidFill>
                  <a:srgbClr val="181818"/>
                </a:solidFill>
                <a:latin typeface="Lucida Sans Unicode"/>
                <a:cs typeface="Lucida Sans Unicode"/>
              </a:rPr>
              <a:t>i</a:t>
            </a:r>
            <a:r>
              <a:rPr sz="2600" spc="10" dirty="0">
                <a:solidFill>
                  <a:srgbClr val="181818"/>
                </a:solidFill>
                <a:latin typeface="Lucida Sans Unicode"/>
                <a:cs typeface="Lucida Sans Unicode"/>
              </a:rPr>
              <a:t>a</a:t>
            </a:r>
            <a:r>
              <a:rPr sz="2600" spc="-65" dirty="0">
                <a:solidFill>
                  <a:srgbClr val="181818"/>
                </a:solidFill>
                <a:latin typeface="Lucida Sans Unicode"/>
                <a:cs typeface="Lucida Sans Unicode"/>
              </a:rPr>
              <a:t>s  </a:t>
            </a:r>
            <a:r>
              <a:rPr sz="2600" spc="5" dirty="0">
                <a:solidFill>
                  <a:srgbClr val="181818"/>
                </a:solidFill>
                <a:latin typeface="Lucida Sans Unicode"/>
                <a:cs typeface="Lucida Sans Unicode"/>
              </a:rPr>
              <a:t>@IDEPA</a:t>
            </a:r>
            <a:endParaRPr sz="2600" dirty="0">
              <a:latin typeface="Lucida Sans Unicode"/>
              <a:cs typeface="Lucida Sans Unicode"/>
            </a:endParaRPr>
          </a:p>
          <a:p>
            <a:pPr marL="79375">
              <a:lnSpc>
                <a:spcPct val="100000"/>
              </a:lnSpc>
              <a:spcBef>
                <a:spcPts val="2290"/>
              </a:spcBef>
            </a:pPr>
            <a:r>
              <a:rPr sz="2600" spc="-30" dirty="0">
                <a:solidFill>
                  <a:srgbClr val="181818"/>
                </a:solidFill>
                <a:latin typeface="Lucida Sans Unicode"/>
                <a:cs typeface="Lucida Sans Unicode"/>
              </a:rPr>
              <a:t>@idepasturias</a:t>
            </a:r>
            <a:endParaRPr sz="2600" dirty="0">
              <a:latin typeface="Lucida Sans Unicode"/>
              <a:cs typeface="Lucida Sans Unicode"/>
            </a:endParaRPr>
          </a:p>
        </p:txBody>
      </p:sp>
      <p:sp>
        <p:nvSpPr>
          <p:cNvPr id="22" name="CuadroTexto 21">
            <a:extLst>
              <a:ext uri="{FF2B5EF4-FFF2-40B4-BE49-F238E27FC236}">
                <a16:creationId xmlns:a16="http://schemas.microsoft.com/office/drawing/2014/main" id="{683B87D9-D05D-717E-77EA-2E0DFC8428BA}"/>
              </a:ext>
            </a:extLst>
          </p:cNvPr>
          <p:cNvSpPr txBox="1"/>
          <p:nvPr/>
        </p:nvSpPr>
        <p:spPr>
          <a:xfrm>
            <a:off x="9372600" y="2513834"/>
            <a:ext cx="7848600" cy="5355312"/>
          </a:xfrm>
          <a:prstGeom prst="rect">
            <a:avLst/>
          </a:prstGeom>
          <a:noFill/>
        </p:spPr>
        <p:txBody>
          <a:bodyPr wrap="square" rtlCol="0">
            <a:spAutoFit/>
          </a:bodyPr>
          <a:lstStyle/>
          <a:p>
            <a:pPr algn="ctr"/>
            <a:r>
              <a:rPr lang="es-ES" sz="3600" dirty="0">
                <a:latin typeface="Tahoma" panose="020B0604030504040204" pitchFamily="34" charset="0"/>
                <a:ea typeface="Tahoma" panose="020B0604030504040204" pitchFamily="34" charset="0"/>
                <a:cs typeface="Tahoma" panose="020B0604030504040204" pitchFamily="34" charset="0"/>
              </a:rPr>
              <a:t>Paula Coviella García</a:t>
            </a:r>
          </a:p>
          <a:p>
            <a:pPr algn="ctr"/>
            <a:r>
              <a:rPr lang="es-ES" sz="3600" dirty="0">
                <a:latin typeface="Tahoma" panose="020B0604030504040204" pitchFamily="34" charset="0"/>
                <a:ea typeface="Tahoma" panose="020B0604030504040204" pitchFamily="34" charset="0"/>
                <a:cs typeface="Tahoma" panose="020B0604030504040204" pitchFamily="34" charset="0"/>
                <a:hlinkClick r:id="rId6"/>
              </a:rPr>
              <a:t>paulacg@idepa.es</a:t>
            </a:r>
            <a:endParaRPr lang="es-ES" sz="3600" dirty="0">
              <a:latin typeface="Tahoma" panose="020B0604030504040204" pitchFamily="34" charset="0"/>
              <a:ea typeface="Tahoma" panose="020B0604030504040204" pitchFamily="34" charset="0"/>
              <a:cs typeface="Tahoma" panose="020B0604030504040204" pitchFamily="34" charset="0"/>
            </a:endParaRPr>
          </a:p>
          <a:p>
            <a:pPr algn="ctr"/>
            <a:endParaRPr lang="es-ES" sz="3600" dirty="0">
              <a:latin typeface="Tahoma" panose="020B0604030504040204" pitchFamily="34" charset="0"/>
              <a:ea typeface="Tahoma" panose="020B0604030504040204" pitchFamily="34" charset="0"/>
              <a:cs typeface="Tahoma" panose="020B0604030504040204" pitchFamily="34" charset="0"/>
            </a:endParaRPr>
          </a:p>
          <a:p>
            <a:pPr algn="ctr"/>
            <a:r>
              <a:rPr lang="es-ES" sz="3600" dirty="0">
                <a:latin typeface="Tahoma" panose="020B0604030504040204" pitchFamily="34" charset="0"/>
                <a:ea typeface="Tahoma" panose="020B0604030504040204" pitchFamily="34" charset="0"/>
                <a:cs typeface="Tahoma" panose="020B0604030504040204" pitchFamily="34" charset="0"/>
              </a:rPr>
              <a:t>Jose Ángel Vara Costales</a:t>
            </a:r>
          </a:p>
          <a:p>
            <a:pPr algn="ctr"/>
            <a:r>
              <a:rPr lang="es-ES" sz="3600" dirty="0">
                <a:latin typeface="Tahoma" panose="020B0604030504040204" pitchFamily="34" charset="0"/>
                <a:ea typeface="Tahoma" panose="020B0604030504040204" pitchFamily="34" charset="0"/>
                <a:cs typeface="Tahoma" panose="020B0604030504040204" pitchFamily="34" charset="0"/>
                <a:hlinkClick r:id="rId7"/>
              </a:rPr>
              <a:t>joseangelvc@idepa.es</a:t>
            </a:r>
            <a:endParaRPr lang="es-ES" sz="3600" dirty="0">
              <a:latin typeface="Tahoma" panose="020B0604030504040204" pitchFamily="34" charset="0"/>
              <a:ea typeface="Tahoma" panose="020B0604030504040204" pitchFamily="34" charset="0"/>
              <a:cs typeface="Tahoma" panose="020B0604030504040204" pitchFamily="34" charset="0"/>
            </a:endParaRPr>
          </a:p>
          <a:p>
            <a:pPr algn="ctr"/>
            <a:endParaRPr lang="es-ES" sz="3600" dirty="0">
              <a:latin typeface="Tahoma" panose="020B0604030504040204" pitchFamily="34" charset="0"/>
              <a:ea typeface="Tahoma" panose="020B0604030504040204" pitchFamily="34" charset="0"/>
              <a:cs typeface="Tahoma" panose="020B0604030504040204" pitchFamily="34" charset="0"/>
            </a:endParaRPr>
          </a:p>
          <a:p>
            <a:pPr algn="ctr"/>
            <a:r>
              <a:rPr lang="es-ES" sz="3600" dirty="0">
                <a:latin typeface="Tahoma" panose="020B0604030504040204" pitchFamily="34" charset="0"/>
                <a:ea typeface="Tahoma" panose="020B0604030504040204" pitchFamily="34" charset="0"/>
                <a:cs typeface="Tahoma" panose="020B0604030504040204" pitchFamily="34" charset="0"/>
              </a:rPr>
              <a:t>David Díaz Jiménez</a:t>
            </a:r>
          </a:p>
          <a:p>
            <a:pPr algn="ctr"/>
            <a:r>
              <a:rPr lang="es-ES" sz="3600" dirty="0">
                <a:latin typeface="Tahoma" panose="020B0604030504040204" pitchFamily="34" charset="0"/>
                <a:ea typeface="Tahoma" panose="020B0604030504040204" pitchFamily="34" charset="0"/>
                <a:cs typeface="Tahoma" panose="020B0604030504040204" pitchFamily="34" charset="0"/>
                <a:hlinkClick r:id="rId8"/>
              </a:rPr>
              <a:t>daviddj@idepa.es</a:t>
            </a:r>
            <a:endParaRPr lang="es-ES" sz="3600" dirty="0">
              <a:latin typeface="Tahoma" panose="020B0604030504040204" pitchFamily="34" charset="0"/>
              <a:ea typeface="Tahoma" panose="020B0604030504040204" pitchFamily="34" charset="0"/>
              <a:cs typeface="Tahoma" panose="020B0604030504040204" pitchFamily="34" charset="0"/>
            </a:endParaRPr>
          </a:p>
          <a:p>
            <a:pPr algn="ctr"/>
            <a:r>
              <a:rPr lang="es-ES" sz="3600" dirty="0">
                <a:latin typeface="Tahoma" panose="020B0604030504040204" pitchFamily="34" charset="0"/>
                <a:ea typeface="Tahoma" panose="020B0604030504040204" pitchFamily="34" charset="0"/>
                <a:cs typeface="Tahoma" panose="020B0604030504040204" pitchFamily="34" charset="0"/>
              </a:rPr>
              <a:t>(tramitación)</a:t>
            </a:r>
          </a:p>
          <a:p>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28876" y="4909563"/>
            <a:ext cx="6991350" cy="1952625"/>
            <a:chOff x="1028876" y="4909563"/>
            <a:chExt cx="6991350" cy="1952625"/>
          </a:xfrm>
        </p:grpSpPr>
        <p:sp>
          <p:nvSpPr>
            <p:cNvPr id="3" name="object 3"/>
            <p:cNvSpPr/>
            <p:nvPr/>
          </p:nvSpPr>
          <p:spPr>
            <a:xfrm>
              <a:off x="1028876" y="4909563"/>
              <a:ext cx="6991350" cy="1952625"/>
            </a:xfrm>
            <a:custGeom>
              <a:avLst/>
              <a:gdLst/>
              <a:ahLst/>
              <a:cxnLst/>
              <a:rect l="l" t="t" r="r" b="b"/>
              <a:pathLst>
                <a:path w="6991350" h="1952625">
                  <a:moveTo>
                    <a:pt x="6623084" y="1952625"/>
                  </a:moveTo>
                  <a:lnTo>
                    <a:pt x="367910" y="1952625"/>
                  </a:lnTo>
                  <a:lnTo>
                    <a:pt x="321852" y="1949750"/>
                  </a:lnTo>
                  <a:lnTo>
                    <a:pt x="277475" y="1941358"/>
                  </a:lnTo>
                  <a:lnTo>
                    <a:pt x="235128" y="1927797"/>
                  </a:lnTo>
                  <a:lnTo>
                    <a:pt x="195159" y="1909417"/>
                  </a:lnTo>
                  <a:lnTo>
                    <a:pt x="157918" y="1886565"/>
                  </a:lnTo>
                  <a:lnTo>
                    <a:pt x="123753" y="1859591"/>
                  </a:lnTo>
                  <a:lnTo>
                    <a:pt x="93012" y="1828843"/>
                  </a:lnTo>
                  <a:lnTo>
                    <a:pt x="66044" y="1794670"/>
                  </a:lnTo>
                  <a:lnTo>
                    <a:pt x="43197" y="1757420"/>
                  </a:lnTo>
                  <a:lnTo>
                    <a:pt x="24821" y="1717443"/>
                  </a:lnTo>
                  <a:lnTo>
                    <a:pt x="11264" y="1675086"/>
                  </a:lnTo>
                  <a:lnTo>
                    <a:pt x="2874" y="1630699"/>
                  </a:lnTo>
                  <a:lnTo>
                    <a:pt x="0" y="1584630"/>
                  </a:lnTo>
                  <a:lnTo>
                    <a:pt x="0" y="367994"/>
                  </a:lnTo>
                  <a:lnTo>
                    <a:pt x="2874" y="321925"/>
                  </a:lnTo>
                  <a:lnTo>
                    <a:pt x="11264" y="277538"/>
                  </a:lnTo>
                  <a:lnTo>
                    <a:pt x="24821" y="235181"/>
                  </a:lnTo>
                  <a:lnTo>
                    <a:pt x="43197" y="195204"/>
                  </a:lnTo>
                  <a:lnTo>
                    <a:pt x="66044" y="157954"/>
                  </a:lnTo>
                  <a:lnTo>
                    <a:pt x="93012" y="123781"/>
                  </a:lnTo>
                  <a:lnTo>
                    <a:pt x="123753" y="93033"/>
                  </a:lnTo>
                  <a:lnTo>
                    <a:pt x="157918" y="66059"/>
                  </a:lnTo>
                  <a:lnTo>
                    <a:pt x="195159" y="43207"/>
                  </a:lnTo>
                  <a:lnTo>
                    <a:pt x="235128" y="24827"/>
                  </a:lnTo>
                  <a:lnTo>
                    <a:pt x="277475" y="11266"/>
                  </a:lnTo>
                  <a:lnTo>
                    <a:pt x="321852" y="2874"/>
                  </a:lnTo>
                  <a:lnTo>
                    <a:pt x="367910" y="0"/>
                  </a:lnTo>
                  <a:lnTo>
                    <a:pt x="6623084" y="0"/>
                  </a:lnTo>
                  <a:lnTo>
                    <a:pt x="6669143" y="2874"/>
                  </a:lnTo>
                  <a:lnTo>
                    <a:pt x="6713520" y="11266"/>
                  </a:lnTo>
                  <a:lnTo>
                    <a:pt x="6755867" y="24827"/>
                  </a:lnTo>
                  <a:lnTo>
                    <a:pt x="6795835" y="43207"/>
                  </a:lnTo>
                  <a:lnTo>
                    <a:pt x="6833076" y="66059"/>
                  </a:lnTo>
                  <a:lnTo>
                    <a:pt x="6867242" y="93033"/>
                  </a:lnTo>
                  <a:lnTo>
                    <a:pt x="6897983" y="123781"/>
                  </a:lnTo>
                  <a:lnTo>
                    <a:pt x="6924951" y="157954"/>
                  </a:lnTo>
                  <a:lnTo>
                    <a:pt x="6947797" y="195204"/>
                  </a:lnTo>
                  <a:lnTo>
                    <a:pt x="6966173" y="235181"/>
                  </a:lnTo>
                  <a:lnTo>
                    <a:pt x="6979731" y="277538"/>
                  </a:lnTo>
                  <a:lnTo>
                    <a:pt x="6988121" y="321925"/>
                  </a:lnTo>
                  <a:lnTo>
                    <a:pt x="6990995" y="367994"/>
                  </a:lnTo>
                  <a:lnTo>
                    <a:pt x="6990995" y="1584630"/>
                  </a:lnTo>
                  <a:lnTo>
                    <a:pt x="6988121" y="1630699"/>
                  </a:lnTo>
                  <a:lnTo>
                    <a:pt x="6979731" y="1675086"/>
                  </a:lnTo>
                  <a:lnTo>
                    <a:pt x="6966173" y="1717443"/>
                  </a:lnTo>
                  <a:lnTo>
                    <a:pt x="6947797" y="1757420"/>
                  </a:lnTo>
                  <a:lnTo>
                    <a:pt x="6924951" y="1794670"/>
                  </a:lnTo>
                  <a:lnTo>
                    <a:pt x="6897983" y="1828843"/>
                  </a:lnTo>
                  <a:lnTo>
                    <a:pt x="6867242" y="1859591"/>
                  </a:lnTo>
                  <a:lnTo>
                    <a:pt x="6833076" y="1886565"/>
                  </a:lnTo>
                  <a:lnTo>
                    <a:pt x="6795835" y="1909417"/>
                  </a:lnTo>
                  <a:lnTo>
                    <a:pt x="6755867" y="1927797"/>
                  </a:lnTo>
                  <a:lnTo>
                    <a:pt x="6713520" y="1941358"/>
                  </a:lnTo>
                  <a:lnTo>
                    <a:pt x="6669143" y="1949750"/>
                  </a:lnTo>
                  <a:lnTo>
                    <a:pt x="6623084" y="1952625"/>
                  </a:lnTo>
                  <a:close/>
                </a:path>
              </a:pathLst>
            </a:custGeom>
            <a:solidFill>
              <a:srgbClr val="FFFFFF"/>
            </a:solidFill>
          </p:spPr>
          <p:txBody>
            <a:bodyPr wrap="square" lIns="0" tIns="0" rIns="0" bIns="0" rtlCol="0"/>
            <a:lstStyle/>
            <a:p>
              <a:endParaRPr/>
            </a:p>
          </p:txBody>
        </p:sp>
        <p:sp>
          <p:nvSpPr>
            <p:cNvPr id="4" name="object 4"/>
            <p:cNvSpPr/>
            <p:nvPr/>
          </p:nvSpPr>
          <p:spPr>
            <a:xfrm>
              <a:off x="1620168" y="5414782"/>
              <a:ext cx="964565" cy="945515"/>
            </a:xfrm>
            <a:custGeom>
              <a:avLst/>
              <a:gdLst/>
              <a:ahLst/>
              <a:cxnLst/>
              <a:rect l="l" t="t" r="r" b="b"/>
              <a:pathLst>
                <a:path w="964564" h="945514">
                  <a:moveTo>
                    <a:pt x="895242" y="945013"/>
                  </a:moveTo>
                  <a:lnTo>
                    <a:pt x="68755" y="945013"/>
                  </a:lnTo>
                  <a:lnTo>
                    <a:pt x="42121" y="939531"/>
                  </a:lnTo>
                  <a:lnTo>
                    <a:pt x="20252" y="924625"/>
                  </a:lnTo>
                  <a:lnTo>
                    <a:pt x="5445" y="902608"/>
                  </a:lnTo>
                  <a:lnTo>
                    <a:pt x="0" y="875794"/>
                  </a:lnTo>
                  <a:lnTo>
                    <a:pt x="0" y="69219"/>
                  </a:lnTo>
                  <a:lnTo>
                    <a:pt x="5445" y="42405"/>
                  </a:lnTo>
                  <a:lnTo>
                    <a:pt x="20252" y="20388"/>
                  </a:lnTo>
                  <a:lnTo>
                    <a:pt x="42121" y="5482"/>
                  </a:lnTo>
                  <a:lnTo>
                    <a:pt x="68755" y="0"/>
                  </a:lnTo>
                  <a:lnTo>
                    <a:pt x="895242" y="0"/>
                  </a:lnTo>
                  <a:lnTo>
                    <a:pt x="921876" y="5482"/>
                  </a:lnTo>
                  <a:lnTo>
                    <a:pt x="936267" y="15291"/>
                  </a:lnTo>
                  <a:lnTo>
                    <a:pt x="68755" y="15291"/>
                  </a:lnTo>
                  <a:lnTo>
                    <a:pt x="48040" y="19574"/>
                  </a:lnTo>
                  <a:lnTo>
                    <a:pt x="30998" y="31207"/>
                  </a:lnTo>
                  <a:lnTo>
                    <a:pt x="19443" y="48364"/>
                  </a:lnTo>
                  <a:lnTo>
                    <a:pt x="15189" y="69219"/>
                  </a:lnTo>
                  <a:lnTo>
                    <a:pt x="15189" y="875794"/>
                  </a:lnTo>
                  <a:lnTo>
                    <a:pt x="19443" y="896649"/>
                  </a:lnTo>
                  <a:lnTo>
                    <a:pt x="30998" y="913806"/>
                  </a:lnTo>
                  <a:lnTo>
                    <a:pt x="48040" y="925439"/>
                  </a:lnTo>
                  <a:lnTo>
                    <a:pt x="68755" y="929722"/>
                  </a:lnTo>
                  <a:lnTo>
                    <a:pt x="936267" y="929722"/>
                  </a:lnTo>
                  <a:lnTo>
                    <a:pt x="921876" y="939531"/>
                  </a:lnTo>
                  <a:lnTo>
                    <a:pt x="895242" y="945013"/>
                  </a:lnTo>
                  <a:close/>
                </a:path>
                <a:path w="964564" h="945514">
                  <a:moveTo>
                    <a:pt x="936267" y="929722"/>
                  </a:moveTo>
                  <a:lnTo>
                    <a:pt x="895242" y="929722"/>
                  </a:lnTo>
                  <a:lnTo>
                    <a:pt x="915957" y="925439"/>
                  </a:lnTo>
                  <a:lnTo>
                    <a:pt x="932999" y="913806"/>
                  </a:lnTo>
                  <a:lnTo>
                    <a:pt x="944554" y="896649"/>
                  </a:lnTo>
                  <a:lnTo>
                    <a:pt x="948808" y="875794"/>
                  </a:lnTo>
                  <a:lnTo>
                    <a:pt x="948808" y="69219"/>
                  </a:lnTo>
                  <a:lnTo>
                    <a:pt x="944554" y="48364"/>
                  </a:lnTo>
                  <a:lnTo>
                    <a:pt x="932999" y="31207"/>
                  </a:lnTo>
                  <a:lnTo>
                    <a:pt x="915957" y="19574"/>
                  </a:lnTo>
                  <a:lnTo>
                    <a:pt x="895242" y="15291"/>
                  </a:lnTo>
                  <a:lnTo>
                    <a:pt x="936267" y="15291"/>
                  </a:lnTo>
                  <a:lnTo>
                    <a:pt x="943745" y="20388"/>
                  </a:lnTo>
                  <a:lnTo>
                    <a:pt x="958552" y="42405"/>
                  </a:lnTo>
                  <a:lnTo>
                    <a:pt x="963998" y="69219"/>
                  </a:lnTo>
                  <a:lnTo>
                    <a:pt x="963998" y="875794"/>
                  </a:lnTo>
                  <a:lnTo>
                    <a:pt x="958552" y="902608"/>
                  </a:lnTo>
                  <a:lnTo>
                    <a:pt x="943745" y="924625"/>
                  </a:lnTo>
                  <a:lnTo>
                    <a:pt x="936267" y="929722"/>
                  </a:lnTo>
                  <a:close/>
                </a:path>
              </a:pathLst>
            </a:custGeom>
            <a:solidFill>
              <a:srgbClr val="4B37F1"/>
            </a:solidFill>
          </p:spPr>
          <p:txBody>
            <a:bodyPr wrap="square" lIns="0" tIns="0" rIns="0" bIns="0" rtlCol="0"/>
            <a:lstStyle/>
            <a:p>
              <a:endParaRPr/>
            </a:p>
          </p:txBody>
        </p:sp>
        <p:pic>
          <p:nvPicPr>
            <p:cNvPr id="5" name="object 5"/>
            <p:cNvPicPr/>
            <p:nvPr/>
          </p:nvPicPr>
          <p:blipFill>
            <a:blip r:embed="rId2" cstate="print"/>
            <a:stretch>
              <a:fillRect/>
            </a:stretch>
          </p:blipFill>
          <p:spPr>
            <a:xfrm>
              <a:off x="1996515" y="5768672"/>
              <a:ext cx="213120" cy="253169"/>
            </a:xfrm>
            <a:prstGeom prst="rect">
              <a:avLst/>
            </a:prstGeom>
          </p:spPr>
        </p:pic>
        <p:sp>
          <p:nvSpPr>
            <p:cNvPr id="6" name="object 6"/>
            <p:cNvSpPr/>
            <p:nvPr/>
          </p:nvSpPr>
          <p:spPr>
            <a:xfrm>
              <a:off x="1898599" y="5663107"/>
              <a:ext cx="408940" cy="447675"/>
            </a:xfrm>
            <a:custGeom>
              <a:avLst/>
              <a:gdLst/>
              <a:ahLst/>
              <a:cxnLst/>
              <a:rect l="l" t="t" r="r" b="b"/>
              <a:pathLst>
                <a:path w="408939" h="447675">
                  <a:moveTo>
                    <a:pt x="408940" y="241173"/>
                  </a:moveTo>
                  <a:lnTo>
                    <a:pt x="404787" y="199580"/>
                  </a:lnTo>
                  <a:lnTo>
                    <a:pt x="392861" y="160820"/>
                  </a:lnTo>
                  <a:lnTo>
                    <a:pt x="392506" y="160159"/>
                  </a:lnTo>
                  <a:lnTo>
                    <a:pt x="392506" y="241173"/>
                  </a:lnTo>
                  <a:lnTo>
                    <a:pt x="388683" y="279450"/>
                  </a:lnTo>
                  <a:lnTo>
                    <a:pt x="360400" y="347319"/>
                  </a:lnTo>
                  <a:lnTo>
                    <a:pt x="309600" y="398614"/>
                  </a:lnTo>
                  <a:lnTo>
                    <a:pt x="242379" y="427177"/>
                  </a:lnTo>
                  <a:lnTo>
                    <a:pt x="204470" y="431038"/>
                  </a:lnTo>
                  <a:lnTo>
                    <a:pt x="166560" y="427177"/>
                  </a:lnTo>
                  <a:lnTo>
                    <a:pt x="99339" y="398614"/>
                  </a:lnTo>
                  <a:lnTo>
                    <a:pt x="48539" y="347319"/>
                  </a:lnTo>
                  <a:lnTo>
                    <a:pt x="20256" y="279450"/>
                  </a:lnTo>
                  <a:lnTo>
                    <a:pt x="16433" y="241173"/>
                  </a:lnTo>
                  <a:lnTo>
                    <a:pt x="20256" y="202907"/>
                  </a:lnTo>
                  <a:lnTo>
                    <a:pt x="48539" y="135026"/>
                  </a:lnTo>
                  <a:lnTo>
                    <a:pt x="91008" y="89763"/>
                  </a:lnTo>
                  <a:lnTo>
                    <a:pt x="136359" y="64147"/>
                  </a:lnTo>
                  <a:lnTo>
                    <a:pt x="159092" y="57061"/>
                  </a:lnTo>
                  <a:lnTo>
                    <a:pt x="161671" y="56248"/>
                  </a:lnTo>
                  <a:lnTo>
                    <a:pt x="173431" y="54102"/>
                  </a:lnTo>
                  <a:lnTo>
                    <a:pt x="173393" y="53898"/>
                  </a:lnTo>
                  <a:lnTo>
                    <a:pt x="181025" y="52781"/>
                  </a:lnTo>
                  <a:lnTo>
                    <a:pt x="188747" y="51968"/>
                  </a:lnTo>
                  <a:lnTo>
                    <a:pt x="196570" y="51485"/>
                  </a:lnTo>
                  <a:lnTo>
                    <a:pt x="204470" y="51320"/>
                  </a:lnTo>
                  <a:lnTo>
                    <a:pt x="212369" y="51473"/>
                  </a:lnTo>
                  <a:lnTo>
                    <a:pt x="220192" y="51968"/>
                  </a:lnTo>
                  <a:lnTo>
                    <a:pt x="227914" y="52781"/>
                  </a:lnTo>
                  <a:lnTo>
                    <a:pt x="235546" y="53898"/>
                  </a:lnTo>
                  <a:lnTo>
                    <a:pt x="235508" y="54102"/>
                  </a:lnTo>
                  <a:lnTo>
                    <a:pt x="247269" y="56261"/>
                  </a:lnTo>
                  <a:lnTo>
                    <a:pt x="243408" y="55346"/>
                  </a:lnTo>
                  <a:lnTo>
                    <a:pt x="247281" y="56248"/>
                  </a:lnTo>
                  <a:lnTo>
                    <a:pt x="251675" y="57061"/>
                  </a:lnTo>
                  <a:lnTo>
                    <a:pt x="247269" y="56261"/>
                  </a:lnTo>
                  <a:lnTo>
                    <a:pt x="272580" y="64147"/>
                  </a:lnTo>
                  <a:lnTo>
                    <a:pt x="296227" y="75412"/>
                  </a:lnTo>
                  <a:lnTo>
                    <a:pt x="337439" y="106921"/>
                  </a:lnTo>
                  <a:lnTo>
                    <a:pt x="377736" y="167271"/>
                  </a:lnTo>
                  <a:lnTo>
                    <a:pt x="392506" y="241173"/>
                  </a:lnTo>
                  <a:lnTo>
                    <a:pt x="392506" y="160159"/>
                  </a:lnTo>
                  <a:lnTo>
                    <a:pt x="374015" y="125742"/>
                  </a:lnTo>
                  <a:lnTo>
                    <a:pt x="349046" y="95199"/>
                  </a:lnTo>
                  <a:lnTo>
                    <a:pt x="305816" y="61836"/>
                  </a:lnTo>
                  <a:lnTo>
                    <a:pt x="296075" y="57061"/>
                  </a:lnTo>
                  <a:lnTo>
                    <a:pt x="281051" y="49695"/>
                  </a:lnTo>
                  <a:lnTo>
                    <a:pt x="254571" y="40970"/>
                  </a:lnTo>
                  <a:lnTo>
                    <a:pt x="255168" y="37579"/>
                  </a:lnTo>
                  <a:lnTo>
                    <a:pt x="255270" y="16586"/>
                  </a:lnTo>
                  <a:lnTo>
                    <a:pt x="255270" y="6108"/>
                  </a:lnTo>
                  <a:lnTo>
                    <a:pt x="254393" y="3975"/>
                  </a:lnTo>
                  <a:lnTo>
                    <a:pt x="251333" y="889"/>
                  </a:lnTo>
                  <a:lnTo>
                    <a:pt x="249224" y="0"/>
                  </a:lnTo>
                  <a:lnTo>
                    <a:pt x="238848" y="0"/>
                  </a:lnTo>
                  <a:lnTo>
                    <a:pt x="238848" y="16586"/>
                  </a:lnTo>
                  <a:lnTo>
                    <a:pt x="238848" y="35534"/>
                  </a:lnTo>
                  <a:lnTo>
                    <a:pt x="238493" y="37579"/>
                  </a:lnTo>
                  <a:lnTo>
                    <a:pt x="230124" y="36334"/>
                  </a:lnTo>
                  <a:lnTo>
                    <a:pt x="221678" y="35445"/>
                  </a:lnTo>
                  <a:lnTo>
                    <a:pt x="213131" y="34912"/>
                  </a:lnTo>
                  <a:lnTo>
                    <a:pt x="204482" y="34734"/>
                  </a:lnTo>
                  <a:lnTo>
                    <a:pt x="195821" y="34912"/>
                  </a:lnTo>
                  <a:lnTo>
                    <a:pt x="187261" y="35445"/>
                  </a:lnTo>
                  <a:lnTo>
                    <a:pt x="178816" y="36334"/>
                  </a:lnTo>
                  <a:lnTo>
                    <a:pt x="170459" y="37579"/>
                  </a:lnTo>
                  <a:lnTo>
                    <a:pt x="170091" y="35534"/>
                  </a:lnTo>
                  <a:lnTo>
                    <a:pt x="170091" y="16586"/>
                  </a:lnTo>
                  <a:lnTo>
                    <a:pt x="238848" y="16586"/>
                  </a:lnTo>
                  <a:lnTo>
                    <a:pt x="238848" y="0"/>
                  </a:lnTo>
                  <a:lnTo>
                    <a:pt x="159715" y="0"/>
                  </a:lnTo>
                  <a:lnTo>
                    <a:pt x="157594" y="889"/>
                  </a:lnTo>
                  <a:lnTo>
                    <a:pt x="154546" y="3975"/>
                  </a:lnTo>
                  <a:lnTo>
                    <a:pt x="153670" y="6108"/>
                  </a:lnTo>
                  <a:lnTo>
                    <a:pt x="153758" y="37579"/>
                  </a:lnTo>
                  <a:lnTo>
                    <a:pt x="154368" y="40970"/>
                  </a:lnTo>
                  <a:lnTo>
                    <a:pt x="127889" y="49695"/>
                  </a:lnTo>
                  <a:lnTo>
                    <a:pt x="80365" y="77089"/>
                  </a:lnTo>
                  <a:lnTo>
                    <a:pt x="34925" y="125742"/>
                  </a:lnTo>
                  <a:lnTo>
                    <a:pt x="16065" y="160820"/>
                  </a:lnTo>
                  <a:lnTo>
                    <a:pt x="4152" y="199580"/>
                  </a:lnTo>
                  <a:lnTo>
                    <a:pt x="0" y="241173"/>
                  </a:lnTo>
                  <a:lnTo>
                    <a:pt x="4152" y="282778"/>
                  </a:lnTo>
                  <a:lnTo>
                    <a:pt x="16065" y="321525"/>
                  </a:lnTo>
                  <a:lnTo>
                    <a:pt x="34925" y="356603"/>
                  </a:lnTo>
                  <a:lnTo>
                    <a:pt x="59893" y="387159"/>
                  </a:lnTo>
                  <a:lnTo>
                    <a:pt x="90131" y="412356"/>
                  </a:lnTo>
                  <a:lnTo>
                    <a:pt x="124879" y="431393"/>
                  </a:lnTo>
                  <a:lnTo>
                    <a:pt x="163258" y="443420"/>
                  </a:lnTo>
                  <a:lnTo>
                    <a:pt x="204457" y="447624"/>
                  </a:lnTo>
                  <a:lnTo>
                    <a:pt x="245668" y="443433"/>
                  </a:lnTo>
                  <a:lnTo>
                    <a:pt x="284060" y="431393"/>
                  </a:lnTo>
                  <a:lnTo>
                    <a:pt x="284708" y="431038"/>
                  </a:lnTo>
                  <a:lnTo>
                    <a:pt x="318795" y="412356"/>
                  </a:lnTo>
                  <a:lnTo>
                    <a:pt x="349046" y="387159"/>
                  </a:lnTo>
                  <a:lnTo>
                    <a:pt x="374015" y="356603"/>
                  </a:lnTo>
                  <a:lnTo>
                    <a:pt x="392861" y="321538"/>
                  </a:lnTo>
                  <a:lnTo>
                    <a:pt x="404787" y="282778"/>
                  </a:lnTo>
                  <a:lnTo>
                    <a:pt x="408940" y="241173"/>
                  </a:lnTo>
                  <a:close/>
                </a:path>
              </a:pathLst>
            </a:custGeom>
            <a:solidFill>
              <a:srgbClr val="4B37F1"/>
            </a:solidFill>
          </p:spPr>
          <p:txBody>
            <a:bodyPr wrap="square" lIns="0" tIns="0" rIns="0" bIns="0" rtlCol="0"/>
            <a:lstStyle/>
            <a:p>
              <a:endParaRPr/>
            </a:p>
          </p:txBody>
        </p:sp>
        <p:sp>
          <p:nvSpPr>
            <p:cNvPr id="7" name="object 7"/>
            <p:cNvSpPr/>
            <p:nvPr/>
          </p:nvSpPr>
          <p:spPr>
            <a:xfrm>
              <a:off x="6657974" y="5507042"/>
              <a:ext cx="762000" cy="762000"/>
            </a:xfrm>
            <a:custGeom>
              <a:avLst/>
              <a:gdLst/>
              <a:ahLst/>
              <a:cxnLst/>
              <a:rect l="l" t="t" r="r" b="b"/>
              <a:pathLst>
                <a:path w="762000" h="762000">
                  <a:moveTo>
                    <a:pt x="381000" y="762000"/>
                  </a:moveTo>
                  <a:lnTo>
                    <a:pt x="333208" y="759031"/>
                  </a:lnTo>
                  <a:lnTo>
                    <a:pt x="287187" y="750363"/>
                  </a:lnTo>
                  <a:lnTo>
                    <a:pt x="243296" y="736354"/>
                  </a:lnTo>
                  <a:lnTo>
                    <a:pt x="201889" y="717359"/>
                  </a:lnTo>
                  <a:lnTo>
                    <a:pt x="163326" y="693737"/>
                  </a:lnTo>
                  <a:lnTo>
                    <a:pt x="127962" y="665844"/>
                  </a:lnTo>
                  <a:lnTo>
                    <a:pt x="96155" y="634037"/>
                  </a:lnTo>
                  <a:lnTo>
                    <a:pt x="68262" y="598673"/>
                  </a:lnTo>
                  <a:lnTo>
                    <a:pt x="44640" y="560110"/>
                  </a:lnTo>
                  <a:lnTo>
                    <a:pt x="25645" y="518703"/>
                  </a:lnTo>
                  <a:lnTo>
                    <a:pt x="11636" y="474812"/>
                  </a:lnTo>
                  <a:lnTo>
                    <a:pt x="2968" y="428791"/>
                  </a:lnTo>
                  <a:lnTo>
                    <a:pt x="0" y="381000"/>
                  </a:lnTo>
                  <a:lnTo>
                    <a:pt x="2968" y="333208"/>
                  </a:lnTo>
                  <a:lnTo>
                    <a:pt x="11636" y="287187"/>
                  </a:lnTo>
                  <a:lnTo>
                    <a:pt x="25645" y="243296"/>
                  </a:lnTo>
                  <a:lnTo>
                    <a:pt x="44640" y="201889"/>
                  </a:lnTo>
                  <a:lnTo>
                    <a:pt x="68262" y="163326"/>
                  </a:lnTo>
                  <a:lnTo>
                    <a:pt x="96155" y="127962"/>
                  </a:lnTo>
                  <a:lnTo>
                    <a:pt x="127962" y="96155"/>
                  </a:lnTo>
                  <a:lnTo>
                    <a:pt x="163326" y="68262"/>
                  </a:lnTo>
                  <a:lnTo>
                    <a:pt x="201889" y="44640"/>
                  </a:lnTo>
                  <a:lnTo>
                    <a:pt x="243296" y="25645"/>
                  </a:lnTo>
                  <a:lnTo>
                    <a:pt x="287187" y="11636"/>
                  </a:lnTo>
                  <a:lnTo>
                    <a:pt x="333208" y="2968"/>
                  </a:lnTo>
                  <a:lnTo>
                    <a:pt x="381000" y="0"/>
                  </a:lnTo>
                  <a:lnTo>
                    <a:pt x="428791" y="2968"/>
                  </a:lnTo>
                  <a:lnTo>
                    <a:pt x="474812" y="11636"/>
                  </a:lnTo>
                  <a:lnTo>
                    <a:pt x="518703" y="25645"/>
                  </a:lnTo>
                  <a:lnTo>
                    <a:pt x="560110" y="44640"/>
                  </a:lnTo>
                  <a:lnTo>
                    <a:pt x="598673" y="68262"/>
                  </a:lnTo>
                  <a:lnTo>
                    <a:pt x="634037" y="96155"/>
                  </a:lnTo>
                  <a:lnTo>
                    <a:pt x="665844" y="127962"/>
                  </a:lnTo>
                  <a:lnTo>
                    <a:pt x="693737" y="163326"/>
                  </a:lnTo>
                  <a:lnTo>
                    <a:pt x="717359" y="201889"/>
                  </a:lnTo>
                  <a:lnTo>
                    <a:pt x="736354" y="243296"/>
                  </a:lnTo>
                  <a:lnTo>
                    <a:pt x="750363" y="287187"/>
                  </a:lnTo>
                  <a:lnTo>
                    <a:pt x="759031" y="333208"/>
                  </a:lnTo>
                  <a:lnTo>
                    <a:pt x="762000" y="381000"/>
                  </a:lnTo>
                  <a:lnTo>
                    <a:pt x="759031" y="428791"/>
                  </a:lnTo>
                  <a:lnTo>
                    <a:pt x="750363" y="474812"/>
                  </a:lnTo>
                  <a:lnTo>
                    <a:pt x="736354" y="518703"/>
                  </a:lnTo>
                  <a:lnTo>
                    <a:pt x="717359" y="560110"/>
                  </a:lnTo>
                  <a:lnTo>
                    <a:pt x="693737" y="598673"/>
                  </a:lnTo>
                  <a:lnTo>
                    <a:pt x="665844" y="634037"/>
                  </a:lnTo>
                  <a:lnTo>
                    <a:pt x="634037" y="665844"/>
                  </a:lnTo>
                  <a:lnTo>
                    <a:pt x="598673" y="693737"/>
                  </a:lnTo>
                  <a:lnTo>
                    <a:pt x="560110" y="717359"/>
                  </a:lnTo>
                  <a:lnTo>
                    <a:pt x="518703" y="736354"/>
                  </a:lnTo>
                  <a:lnTo>
                    <a:pt x="474812" y="750363"/>
                  </a:lnTo>
                  <a:lnTo>
                    <a:pt x="428791" y="759031"/>
                  </a:lnTo>
                  <a:lnTo>
                    <a:pt x="381000" y="762000"/>
                  </a:lnTo>
                  <a:close/>
                </a:path>
              </a:pathLst>
            </a:custGeom>
            <a:solidFill>
              <a:srgbClr val="28059D"/>
            </a:solidFill>
          </p:spPr>
          <p:txBody>
            <a:bodyPr wrap="square" lIns="0" tIns="0" rIns="0" bIns="0" rtlCol="0"/>
            <a:lstStyle/>
            <a:p>
              <a:endParaRPr/>
            </a:p>
          </p:txBody>
        </p:sp>
        <p:sp>
          <p:nvSpPr>
            <p:cNvPr id="8" name="object 8"/>
            <p:cNvSpPr/>
            <p:nvPr/>
          </p:nvSpPr>
          <p:spPr>
            <a:xfrm>
              <a:off x="6979462" y="5770361"/>
              <a:ext cx="152400" cy="228600"/>
            </a:xfrm>
            <a:custGeom>
              <a:avLst/>
              <a:gdLst/>
              <a:ahLst/>
              <a:cxnLst/>
              <a:rect l="l" t="t" r="r" b="b"/>
              <a:pathLst>
                <a:path w="152400" h="228600">
                  <a:moveTo>
                    <a:pt x="152302" y="114299"/>
                  </a:moveTo>
                  <a:lnTo>
                    <a:pt x="0" y="228599"/>
                  </a:lnTo>
                  <a:lnTo>
                    <a:pt x="0" y="0"/>
                  </a:lnTo>
                  <a:lnTo>
                    <a:pt x="152302" y="114299"/>
                  </a:lnTo>
                  <a:close/>
                </a:path>
              </a:pathLst>
            </a:custGeom>
            <a:solidFill>
              <a:srgbClr val="FFFFFF"/>
            </a:solidFill>
          </p:spPr>
          <p:txBody>
            <a:bodyPr wrap="square" lIns="0" tIns="0" rIns="0" bIns="0" rtlCol="0"/>
            <a:lstStyle/>
            <a:p>
              <a:endParaRPr/>
            </a:p>
          </p:txBody>
        </p:sp>
      </p:grpSp>
      <p:sp>
        <p:nvSpPr>
          <p:cNvPr id="9" name="object 9"/>
          <p:cNvSpPr txBox="1">
            <a:spLocks noGrp="1"/>
          </p:cNvSpPr>
          <p:nvPr>
            <p:ph type="title"/>
          </p:nvPr>
        </p:nvSpPr>
        <p:spPr>
          <a:xfrm>
            <a:off x="1016000" y="990664"/>
            <a:ext cx="14681200" cy="2475037"/>
          </a:xfrm>
          <a:prstGeom prst="rect">
            <a:avLst/>
          </a:prstGeom>
        </p:spPr>
        <p:txBody>
          <a:bodyPr vert="horz" wrap="square" lIns="0" tIns="12700" rIns="0" bIns="0" rtlCol="0">
            <a:spAutoFit/>
          </a:bodyPr>
          <a:lstStyle/>
          <a:p>
            <a:pPr marL="12700">
              <a:lnSpc>
                <a:spcPct val="100000"/>
              </a:lnSpc>
              <a:spcBef>
                <a:spcPts val="100"/>
              </a:spcBef>
            </a:pPr>
            <a:r>
              <a:rPr lang="es-ES" dirty="0"/>
              <a:t>Programas de la convocatoria 2022</a:t>
            </a:r>
            <a:endParaRPr dirty="0"/>
          </a:p>
        </p:txBody>
      </p:sp>
      <p:sp>
        <p:nvSpPr>
          <p:cNvPr id="10" name="object 10"/>
          <p:cNvSpPr txBox="1"/>
          <p:nvPr/>
        </p:nvSpPr>
        <p:spPr>
          <a:xfrm>
            <a:off x="3057979" y="5595845"/>
            <a:ext cx="3284854" cy="463588"/>
          </a:xfrm>
          <a:prstGeom prst="rect">
            <a:avLst/>
          </a:prstGeom>
        </p:spPr>
        <p:txBody>
          <a:bodyPr vert="horz" wrap="square" lIns="0" tIns="123825" rIns="0" bIns="0" rtlCol="0">
            <a:spAutoFit/>
          </a:bodyPr>
          <a:lstStyle/>
          <a:p>
            <a:pPr marL="12700">
              <a:lnSpc>
                <a:spcPct val="100000"/>
              </a:lnSpc>
              <a:spcBef>
                <a:spcPts val="975"/>
              </a:spcBef>
            </a:pPr>
            <a:r>
              <a:rPr lang="es-ES" sz="2200" b="1" spc="-35" dirty="0">
                <a:solidFill>
                  <a:srgbClr val="181818"/>
                </a:solidFill>
                <a:latin typeface="Tahoma"/>
                <a:cs typeface="Tahoma"/>
              </a:rPr>
              <a:t>Programa PINT</a:t>
            </a:r>
            <a:endParaRPr sz="2300" dirty="0">
              <a:latin typeface="Tahoma"/>
              <a:cs typeface="Tahoma"/>
            </a:endParaRPr>
          </a:p>
        </p:txBody>
      </p:sp>
      <p:grpSp>
        <p:nvGrpSpPr>
          <p:cNvPr id="17" name="object 17"/>
          <p:cNvGrpSpPr/>
          <p:nvPr/>
        </p:nvGrpSpPr>
        <p:grpSpPr>
          <a:xfrm>
            <a:off x="9676482" y="4918943"/>
            <a:ext cx="6991350" cy="1952625"/>
            <a:chOff x="8488969" y="4909563"/>
            <a:chExt cx="6991350" cy="1952625"/>
          </a:xfrm>
        </p:grpSpPr>
        <p:sp>
          <p:nvSpPr>
            <p:cNvPr id="18" name="object 18"/>
            <p:cNvSpPr/>
            <p:nvPr/>
          </p:nvSpPr>
          <p:spPr>
            <a:xfrm>
              <a:off x="8488969" y="4909563"/>
              <a:ext cx="6991350" cy="1952625"/>
            </a:xfrm>
            <a:custGeom>
              <a:avLst/>
              <a:gdLst/>
              <a:ahLst/>
              <a:cxnLst/>
              <a:rect l="l" t="t" r="r" b="b"/>
              <a:pathLst>
                <a:path w="6991350" h="1952625">
                  <a:moveTo>
                    <a:pt x="6623084" y="1952625"/>
                  </a:moveTo>
                  <a:lnTo>
                    <a:pt x="367910" y="1952625"/>
                  </a:lnTo>
                  <a:lnTo>
                    <a:pt x="321852" y="1949750"/>
                  </a:lnTo>
                  <a:lnTo>
                    <a:pt x="277475" y="1941358"/>
                  </a:lnTo>
                  <a:lnTo>
                    <a:pt x="235128" y="1927797"/>
                  </a:lnTo>
                  <a:lnTo>
                    <a:pt x="195159" y="1909417"/>
                  </a:lnTo>
                  <a:lnTo>
                    <a:pt x="157918" y="1886565"/>
                  </a:lnTo>
                  <a:lnTo>
                    <a:pt x="123753" y="1859591"/>
                  </a:lnTo>
                  <a:lnTo>
                    <a:pt x="93012" y="1828843"/>
                  </a:lnTo>
                  <a:lnTo>
                    <a:pt x="66044" y="1794670"/>
                  </a:lnTo>
                  <a:lnTo>
                    <a:pt x="43197" y="1757420"/>
                  </a:lnTo>
                  <a:lnTo>
                    <a:pt x="24821" y="1717443"/>
                  </a:lnTo>
                  <a:lnTo>
                    <a:pt x="11264" y="1675086"/>
                  </a:lnTo>
                  <a:lnTo>
                    <a:pt x="2874" y="1630699"/>
                  </a:lnTo>
                  <a:lnTo>
                    <a:pt x="0" y="1584630"/>
                  </a:lnTo>
                  <a:lnTo>
                    <a:pt x="0" y="367994"/>
                  </a:lnTo>
                  <a:lnTo>
                    <a:pt x="2874" y="321925"/>
                  </a:lnTo>
                  <a:lnTo>
                    <a:pt x="11264" y="277538"/>
                  </a:lnTo>
                  <a:lnTo>
                    <a:pt x="24821" y="235181"/>
                  </a:lnTo>
                  <a:lnTo>
                    <a:pt x="43197" y="195204"/>
                  </a:lnTo>
                  <a:lnTo>
                    <a:pt x="66044" y="157954"/>
                  </a:lnTo>
                  <a:lnTo>
                    <a:pt x="93012" y="123781"/>
                  </a:lnTo>
                  <a:lnTo>
                    <a:pt x="123753" y="93033"/>
                  </a:lnTo>
                  <a:lnTo>
                    <a:pt x="157918" y="66059"/>
                  </a:lnTo>
                  <a:lnTo>
                    <a:pt x="195159" y="43207"/>
                  </a:lnTo>
                  <a:lnTo>
                    <a:pt x="235128" y="24827"/>
                  </a:lnTo>
                  <a:lnTo>
                    <a:pt x="277475" y="11266"/>
                  </a:lnTo>
                  <a:lnTo>
                    <a:pt x="321852" y="2874"/>
                  </a:lnTo>
                  <a:lnTo>
                    <a:pt x="367910" y="0"/>
                  </a:lnTo>
                  <a:lnTo>
                    <a:pt x="6623084" y="0"/>
                  </a:lnTo>
                  <a:lnTo>
                    <a:pt x="6669143" y="2874"/>
                  </a:lnTo>
                  <a:lnTo>
                    <a:pt x="6713520" y="11266"/>
                  </a:lnTo>
                  <a:lnTo>
                    <a:pt x="6755867" y="24827"/>
                  </a:lnTo>
                  <a:lnTo>
                    <a:pt x="6795835" y="43207"/>
                  </a:lnTo>
                  <a:lnTo>
                    <a:pt x="6833076" y="66059"/>
                  </a:lnTo>
                  <a:lnTo>
                    <a:pt x="6867242" y="93033"/>
                  </a:lnTo>
                  <a:lnTo>
                    <a:pt x="6897983" y="123781"/>
                  </a:lnTo>
                  <a:lnTo>
                    <a:pt x="6924951" y="157954"/>
                  </a:lnTo>
                  <a:lnTo>
                    <a:pt x="6947797" y="195204"/>
                  </a:lnTo>
                  <a:lnTo>
                    <a:pt x="6966173" y="235181"/>
                  </a:lnTo>
                  <a:lnTo>
                    <a:pt x="6979731" y="277538"/>
                  </a:lnTo>
                  <a:lnTo>
                    <a:pt x="6988121" y="321925"/>
                  </a:lnTo>
                  <a:lnTo>
                    <a:pt x="6990995" y="367994"/>
                  </a:lnTo>
                  <a:lnTo>
                    <a:pt x="6990995" y="1584630"/>
                  </a:lnTo>
                  <a:lnTo>
                    <a:pt x="6988121" y="1630699"/>
                  </a:lnTo>
                  <a:lnTo>
                    <a:pt x="6979731" y="1675086"/>
                  </a:lnTo>
                  <a:lnTo>
                    <a:pt x="6966173" y="1717443"/>
                  </a:lnTo>
                  <a:lnTo>
                    <a:pt x="6947797" y="1757420"/>
                  </a:lnTo>
                  <a:lnTo>
                    <a:pt x="6924951" y="1794670"/>
                  </a:lnTo>
                  <a:lnTo>
                    <a:pt x="6897983" y="1828843"/>
                  </a:lnTo>
                  <a:lnTo>
                    <a:pt x="6867242" y="1859591"/>
                  </a:lnTo>
                  <a:lnTo>
                    <a:pt x="6833076" y="1886565"/>
                  </a:lnTo>
                  <a:lnTo>
                    <a:pt x="6795835" y="1909417"/>
                  </a:lnTo>
                  <a:lnTo>
                    <a:pt x="6755867" y="1927797"/>
                  </a:lnTo>
                  <a:lnTo>
                    <a:pt x="6713520" y="1941358"/>
                  </a:lnTo>
                  <a:lnTo>
                    <a:pt x="6669143" y="1949750"/>
                  </a:lnTo>
                  <a:lnTo>
                    <a:pt x="6623084" y="1952625"/>
                  </a:lnTo>
                  <a:close/>
                </a:path>
              </a:pathLst>
            </a:custGeom>
            <a:solidFill>
              <a:srgbClr val="FFFFFF"/>
            </a:solidFill>
          </p:spPr>
          <p:txBody>
            <a:bodyPr wrap="square" lIns="0" tIns="0" rIns="0" bIns="0" rtlCol="0"/>
            <a:lstStyle/>
            <a:p>
              <a:endParaRPr/>
            </a:p>
          </p:txBody>
        </p:sp>
        <p:sp>
          <p:nvSpPr>
            <p:cNvPr id="19" name="object 19"/>
            <p:cNvSpPr/>
            <p:nvPr/>
          </p:nvSpPr>
          <p:spPr>
            <a:xfrm>
              <a:off x="9080261" y="5414782"/>
              <a:ext cx="964565" cy="945515"/>
            </a:xfrm>
            <a:custGeom>
              <a:avLst/>
              <a:gdLst/>
              <a:ahLst/>
              <a:cxnLst/>
              <a:rect l="l" t="t" r="r" b="b"/>
              <a:pathLst>
                <a:path w="964565" h="945514">
                  <a:moveTo>
                    <a:pt x="895242" y="945013"/>
                  </a:moveTo>
                  <a:lnTo>
                    <a:pt x="68755" y="945013"/>
                  </a:lnTo>
                  <a:lnTo>
                    <a:pt x="42121" y="939531"/>
                  </a:lnTo>
                  <a:lnTo>
                    <a:pt x="20252" y="924625"/>
                  </a:lnTo>
                  <a:lnTo>
                    <a:pt x="5445" y="902608"/>
                  </a:lnTo>
                  <a:lnTo>
                    <a:pt x="0" y="875794"/>
                  </a:lnTo>
                  <a:lnTo>
                    <a:pt x="0" y="69219"/>
                  </a:lnTo>
                  <a:lnTo>
                    <a:pt x="5445" y="42405"/>
                  </a:lnTo>
                  <a:lnTo>
                    <a:pt x="20252" y="20388"/>
                  </a:lnTo>
                  <a:lnTo>
                    <a:pt x="42121" y="5482"/>
                  </a:lnTo>
                  <a:lnTo>
                    <a:pt x="68755" y="0"/>
                  </a:lnTo>
                  <a:lnTo>
                    <a:pt x="895242" y="0"/>
                  </a:lnTo>
                  <a:lnTo>
                    <a:pt x="921876" y="5482"/>
                  </a:lnTo>
                  <a:lnTo>
                    <a:pt x="936267" y="15291"/>
                  </a:lnTo>
                  <a:lnTo>
                    <a:pt x="68755" y="15291"/>
                  </a:lnTo>
                  <a:lnTo>
                    <a:pt x="48040" y="19574"/>
                  </a:lnTo>
                  <a:lnTo>
                    <a:pt x="30998" y="31207"/>
                  </a:lnTo>
                  <a:lnTo>
                    <a:pt x="19443" y="48364"/>
                  </a:lnTo>
                  <a:lnTo>
                    <a:pt x="15189" y="69219"/>
                  </a:lnTo>
                  <a:lnTo>
                    <a:pt x="15189" y="875794"/>
                  </a:lnTo>
                  <a:lnTo>
                    <a:pt x="19443" y="896649"/>
                  </a:lnTo>
                  <a:lnTo>
                    <a:pt x="30998" y="913806"/>
                  </a:lnTo>
                  <a:lnTo>
                    <a:pt x="48040" y="925439"/>
                  </a:lnTo>
                  <a:lnTo>
                    <a:pt x="68755" y="929722"/>
                  </a:lnTo>
                  <a:lnTo>
                    <a:pt x="936267" y="929722"/>
                  </a:lnTo>
                  <a:lnTo>
                    <a:pt x="921876" y="939531"/>
                  </a:lnTo>
                  <a:lnTo>
                    <a:pt x="895242" y="945013"/>
                  </a:lnTo>
                  <a:close/>
                </a:path>
                <a:path w="964565" h="945514">
                  <a:moveTo>
                    <a:pt x="936267" y="929722"/>
                  </a:moveTo>
                  <a:lnTo>
                    <a:pt x="895242" y="929722"/>
                  </a:lnTo>
                  <a:lnTo>
                    <a:pt x="915957" y="925439"/>
                  </a:lnTo>
                  <a:lnTo>
                    <a:pt x="932999" y="913806"/>
                  </a:lnTo>
                  <a:lnTo>
                    <a:pt x="944554" y="896649"/>
                  </a:lnTo>
                  <a:lnTo>
                    <a:pt x="948808" y="875794"/>
                  </a:lnTo>
                  <a:lnTo>
                    <a:pt x="948808" y="69219"/>
                  </a:lnTo>
                  <a:lnTo>
                    <a:pt x="944554" y="48364"/>
                  </a:lnTo>
                  <a:lnTo>
                    <a:pt x="932999" y="31207"/>
                  </a:lnTo>
                  <a:lnTo>
                    <a:pt x="915957" y="19574"/>
                  </a:lnTo>
                  <a:lnTo>
                    <a:pt x="895242" y="15291"/>
                  </a:lnTo>
                  <a:lnTo>
                    <a:pt x="936267" y="15291"/>
                  </a:lnTo>
                  <a:lnTo>
                    <a:pt x="943745" y="20388"/>
                  </a:lnTo>
                  <a:lnTo>
                    <a:pt x="958552" y="42405"/>
                  </a:lnTo>
                  <a:lnTo>
                    <a:pt x="963998" y="69219"/>
                  </a:lnTo>
                  <a:lnTo>
                    <a:pt x="963998" y="875794"/>
                  </a:lnTo>
                  <a:lnTo>
                    <a:pt x="958552" y="902608"/>
                  </a:lnTo>
                  <a:lnTo>
                    <a:pt x="943745" y="924625"/>
                  </a:lnTo>
                  <a:lnTo>
                    <a:pt x="936267" y="929722"/>
                  </a:lnTo>
                  <a:close/>
                </a:path>
              </a:pathLst>
            </a:custGeom>
            <a:solidFill>
              <a:srgbClr val="4B37F1"/>
            </a:solidFill>
          </p:spPr>
          <p:txBody>
            <a:bodyPr wrap="square" lIns="0" tIns="0" rIns="0" bIns="0" rtlCol="0"/>
            <a:lstStyle/>
            <a:p>
              <a:endParaRPr/>
            </a:p>
          </p:txBody>
        </p:sp>
        <p:sp>
          <p:nvSpPr>
            <p:cNvPr id="20" name="object 20"/>
            <p:cNvSpPr/>
            <p:nvPr/>
          </p:nvSpPr>
          <p:spPr>
            <a:xfrm>
              <a:off x="14118066" y="5507042"/>
              <a:ext cx="762000" cy="762000"/>
            </a:xfrm>
            <a:custGeom>
              <a:avLst/>
              <a:gdLst/>
              <a:ahLst/>
              <a:cxnLst/>
              <a:rect l="l" t="t" r="r" b="b"/>
              <a:pathLst>
                <a:path w="762000" h="762000">
                  <a:moveTo>
                    <a:pt x="381000" y="762000"/>
                  </a:moveTo>
                  <a:lnTo>
                    <a:pt x="333208" y="759031"/>
                  </a:lnTo>
                  <a:lnTo>
                    <a:pt x="287187" y="750363"/>
                  </a:lnTo>
                  <a:lnTo>
                    <a:pt x="243296" y="736354"/>
                  </a:lnTo>
                  <a:lnTo>
                    <a:pt x="201889" y="717359"/>
                  </a:lnTo>
                  <a:lnTo>
                    <a:pt x="163326" y="693737"/>
                  </a:lnTo>
                  <a:lnTo>
                    <a:pt x="127962" y="665844"/>
                  </a:lnTo>
                  <a:lnTo>
                    <a:pt x="96155" y="634037"/>
                  </a:lnTo>
                  <a:lnTo>
                    <a:pt x="68262" y="598673"/>
                  </a:lnTo>
                  <a:lnTo>
                    <a:pt x="44640" y="560110"/>
                  </a:lnTo>
                  <a:lnTo>
                    <a:pt x="25645" y="518703"/>
                  </a:lnTo>
                  <a:lnTo>
                    <a:pt x="11636" y="474812"/>
                  </a:lnTo>
                  <a:lnTo>
                    <a:pt x="2968" y="428791"/>
                  </a:lnTo>
                  <a:lnTo>
                    <a:pt x="0" y="381000"/>
                  </a:lnTo>
                  <a:lnTo>
                    <a:pt x="2968" y="333208"/>
                  </a:lnTo>
                  <a:lnTo>
                    <a:pt x="11636" y="287187"/>
                  </a:lnTo>
                  <a:lnTo>
                    <a:pt x="25645" y="243296"/>
                  </a:lnTo>
                  <a:lnTo>
                    <a:pt x="44640" y="201889"/>
                  </a:lnTo>
                  <a:lnTo>
                    <a:pt x="68262" y="163326"/>
                  </a:lnTo>
                  <a:lnTo>
                    <a:pt x="96155" y="127962"/>
                  </a:lnTo>
                  <a:lnTo>
                    <a:pt x="127962" y="96155"/>
                  </a:lnTo>
                  <a:lnTo>
                    <a:pt x="163326" y="68262"/>
                  </a:lnTo>
                  <a:lnTo>
                    <a:pt x="201889" y="44640"/>
                  </a:lnTo>
                  <a:lnTo>
                    <a:pt x="243296" y="25645"/>
                  </a:lnTo>
                  <a:lnTo>
                    <a:pt x="287187" y="11636"/>
                  </a:lnTo>
                  <a:lnTo>
                    <a:pt x="333208" y="2968"/>
                  </a:lnTo>
                  <a:lnTo>
                    <a:pt x="381000" y="0"/>
                  </a:lnTo>
                  <a:lnTo>
                    <a:pt x="428791" y="2968"/>
                  </a:lnTo>
                  <a:lnTo>
                    <a:pt x="474812" y="11636"/>
                  </a:lnTo>
                  <a:lnTo>
                    <a:pt x="518703" y="25645"/>
                  </a:lnTo>
                  <a:lnTo>
                    <a:pt x="560110" y="44640"/>
                  </a:lnTo>
                  <a:lnTo>
                    <a:pt x="598673" y="68262"/>
                  </a:lnTo>
                  <a:lnTo>
                    <a:pt x="634037" y="96155"/>
                  </a:lnTo>
                  <a:lnTo>
                    <a:pt x="665844" y="127962"/>
                  </a:lnTo>
                  <a:lnTo>
                    <a:pt x="693737" y="163326"/>
                  </a:lnTo>
                  <a:lnTo>
                    <a:pt x="717359" y="201889"/>
                  </a:lnTo>
                  <a:lnTo>
                    <a:pt x="736354" y="243296"/>
                  </a:lnTo>
                  <a:lnTo>
                    <a:pt x="750363" y="287187"/>
                  </a:lnTo>
                  <a:lnTo>
                    <a:pt x="759031" y="333208"/>
                  </a:lnTo>
                  <a:lnTo>
                    <a:pt x="762000" y="381000"/>
                  </a:lnTo>
                  <a:lnTo>
                    <a:pt x="759031" y="428791"/>
                  </a:lnTo>
                  <a:lnTo>
                    <a:pt x="750363" y="474812"/>
                  </a:lnTo>
                  <a:lnTo>
                    <a:pt x="736354" y="518703"/>
                  </a:lnTo>
                  <a:lnTo>
                    <a:pt x="717359" y="560110"/>
                  </a:lnTo>
                  <a:lnTo>
                    <a:pt x="693737" y="598673"/>
                  </a:lnTo>
                  <a:lnTo>
                    <a:pt x="665844" y="634037"/>
                  </a:lnTo>
                  <a:lnTo>
                    <a:pt x="634037" y="665844"/>
                  </a:lnTo>
                  <a:lnTo>
                    <a:pt x="598673" y="693737"/>
                  </a:lnTo>
                  <a:lnTo>
                    <a:pt x="560110" y="717359"/>
                  </a:lnTo>
                  <a:lnTo>
                    <a:pt x="518703" y="736354"/>
                  </a:lnTo>
                  <a:lnTo>
                    <a:pt x="474812" y="750363"/>
                  </a:lnTo>
                  <a:lnTo>
                    <a:pt x="428791" y="759031"/>
                  </a:lnTo>
                  <a:lnTo>
                    <a:pt x="381000" y="762000"/>
                  </a:lnTo>
                  <a:close/>
                </a:path>
              </a:pathLst>
            </a:custGeom>
            <a:solidFill>
              <a:srgbClr val="28059D"/>
            </a:solidFill>
          </p:spPr>
          <p:txBody>
            <a:bodyPr wrap="square" lIns="0" tIns="0" rIns="0" bIns="0" rtlCol="0"/>
            <a:lstStyle/>
            <a:p>
              <a:endParaRPr/>
            </a:p>
          </p:txBody>
        </p:sp>
        <p:sp>
          <p:nvSpPr>
            <p:cNvPr id="21" name="object 21"/>
            <p:cNvSpPr/>
            <p:nvPr/>
          </p:nvSpPr>
          <p:spPr>
            <a:xfrm>
              <a:off x="14439555" y="5770361"/>
              <a:ext cx="152400" cy="228600"/>
            </a:xfrm>
            <a:custGeom>
              <a:avLst/>
              <a:gdLst/>
              <a:ahLst/>
              <a:cxnLst/>
              <a:rect l="l" t="t" r="r" b="b"/>
              <a:pathLst>
                <a:path w="152400" h="228600">
                  <a:moveTo>
                    <a:pt x="152302" y="114299"/>
                  </a:moveTo>
                  <a:lnTo>
                    <a:pt x="0" y="228599"/>
                  </a:lnTo>
                  <a:lnTo>
                    <a:pt x="0" y="0"/>
                  </a:lnTo>
                  <a:lnTo>
                    <a:pt x="152302" y="114299"/>
                  </a:lnTo>
                  <a:close/>
                </a:path>
              </a:pathLst>
            </a:custGeom>
            <a:solidFill>
              <a:srgbClr val="FFFFFF"/>
            </a:solidFill>
          </p:spPr>
          <p:txBody>
            <a:bodyPr wrap="square" lIns="0" tIns="0" rIns="0" bIns="0" rtlCol="0"/>
            <a:lstStyle/>
            <a:p>
              <a:endParaRPr/>
            </a:p>
          </p:txBody>
        </p:sp>
      </p:grpSp>
      <p:sp>
        <p:nvSpPr>
          <p:cNvPr id="22" name="object 22"/>
          <p:cNvSpPr txBox="1"/>
          <p:nvPr/>
        </p:nvSpPr>
        <p:spPr>
          <a:xfrm>
            <a:off x="11689775" y="5737037"/>
            <a:ext cx="3376929" cy="351378"/>
          </a:xfrm>
          <a:prstGeom prst="rect">
            <a:avLst/>
          </a:prstGeom>
        </p:spPr>
        <p:txBody>
          <a:bodyPr vert="horz" wrap="square" lIns="0" tIns="12700" rIns="0" bIns="0" rtlCol="0">
            <a:spAutoFit/>
          </a:bodyPr>
          <a:lstStyle/>
          <a:p>
            <a:pPr marL="12700">
              <a:lnSpc>
                <a:spcPct val="100000"/>
              </a:lnSpc>
              <a:spcBef>
                <a:spcPts val="100"/>
              </a:spcBef>
            </a:pPr>
            <a:r>
              <a:rPr lang="es-ES" sz="2200" b="1" spc="-35" dirty="0">
                <a:solidFill>
                  <a:srgbClr val="181818"/>
                </a:solidFill>
                <a:latin typeface="Tahoma"/>
                <a:cs typeface="Tahoma"/>
              </a:rPr>
              <a:t>Programa TCEX</a:t>
            </a:r>
            <a:endParaRPr sz="1750" dirty="0">
              <a:latin typeface="Tahoma"/>
              <a:cs typeface="Tahoma"/>
            </a:endParaRPr>
          </a:p>
        </p:txBody>
      </p:sp>
      <p:grpSp>
        <p:nvGrpSpPr>
          <p:cNvPr id="29" name="object 29"/>
          <p:cNvGrpSpPr/>
          <p:nvPr/>
        </p:nvGrpSpPr>
        <p:grpSpPr>
          <a:xfrm>
            <a:off x="10442495" y="5603010"/>
            <a:ext cx="608965" cy="561975"/>
            <a:chOff x="9259485" y="5603010"/>
            <a:chExt cx="608965" cy="561975"/>
          </a:xfrm>
        </p:grpSpPr>
        <p:sp>
          <p:nvSpPr>
            <p:cNvPr id="30" name="object 30"/>
            <p:cNvSpPr/>
            <p:nvPr/>
          </p:nvSpPr>
          <p:spPr>
            <a:xfrm>
              <a:off x="9400730" y="5603011"/>
              <a:ext cx="319405" cy="561975"/>
            </a:xfrm>
            <a:custGeom>
              <a:avLst/>
              <a:gdLst/>
              <a:ahLst/>
              <a:cxnLst/>
              <a:rect l="l" t="t" r="r" b="b"/>
              <a:pathLst>
                <a:path w="319404" h="561975">
                  <a:moveTo>
                    <a:pt x="169913" y="4648"/>
                  </a:moveTo>
                  <a:lnTo>
                    <a:pt x="165239" y="0"/>
                  </a:lnTo>
                  <a:lnTo>
                    <a:pt x="159473" y="0"/>
                  </a:lnTo>
                  <a:lnTo>
                    <a:pt x="153720" y="0"/>
                  </a:lnTo>
                  <a:lnTo>
                    <a:pt x="149047" y="4648"/>
                  </a:lnTo>
                  <a:lnTo>
                    <a:pt x="149047" y="107149"/>
                  </a:lnTo>
                  <a:lnTo>
                    <a:pt x="153720" y="111798"/>
                  </a:lnTo>
                  <a:lnTo>
                    <a:pt x="165239" y="111798"/>
                  </a:lnTo>
                  <a:lnTo>
                    <a:pt x="169913" y="107149"/>
                  </a:lnTo>
                  <a:lnTo>
                    <a:pt x="169913" y="4648"/>
                  </a:lnTo>
                  <a:close/>
                </a:path>
                <a:path w="319404" h="561975">
                  <a:moveTo>
                    <a:pt x="318960" y="297268"/>
                  </a:moveTo>
                  <a:lnTo>
                    <a:pt x="310807" y="247218"/>
                  </a:lnTo>
                  <a:lnTo>
                    <a:pt x="298094" y="222834"/>
                  </a:lnTo>
                  <a:lnTo>
                    <a:pt x="298094" y="297268"/>
                  </a:lnTo>
                  <a:lnTo>
                    <a:pt x="290652" y="341706"/>
                  </a:lnTo>
                  <a:lnTo>
                    <a:pt x="269773" y="380593"/>
                  </a:lnTo>
                  <a:lnTo>
                    <a:pt x="237718" y="410997"/>
                  </a:lnTo>
                  <a:lnTo>
                    <a:pt x="209537" y="424065"/>
                  </a:lnTo>
                  <a:lnTo>
                    <a:pt x="209537" y="479666"/>
                  </a:lnTo>
                  <a:lnTo>
                    <a:pt x="207632" y="479666"/>
                  </a:lnTo>
                  <a:lnTo>
                    <a:pt x="207632" y="477774"/>
                  </a:lnTo>
                  <a:lnTo>
                    <a:pt x="209537" y="479666"/>
                  </a:lnTo>
                  <a:lnTo>
                    <a:pt x="209537" y="424065"/>
                  </a:lnTo>
                  <a:lnTo>
                    <a:pt x="196672" y="430022"/>
                  </a:lnTo>
                  <a:lnTo>
                    <a:pt x="192163" y="431266"/>
                  </a:lnTo>
                  <a:lnTo>
                    <a:pt x="189039" y="435356"/>
                  </a:lnTo>
                  <a:lnTo>
                    <a:pt x="189039" y="475373"/>
                  </a:lnTo>
                  <a:lnTo>
                    <a:pt x="205219" y="475373"/>
                  </a:lnTo>
                  <a:lnTo>
                    <a:pt x="205714" y="475869"/>
                  </a:lnTo>
                  <a:lnTo>
                    <a:pt x="205701" y="530313"/>
                  </a:lnTo>
                  <a:lnTo>
                    <a:pt x="205219" y="530796"/>
                  </a:lnTo>
                  <a:lnTo>
                    <a:pt x="189039" y="530796"/>
                  </a:lnTo>
                  <a:lnTo>
                    <a:pt x="189039" y="541197"/>
                  </a:lnTo>
                  <a:lnTo>
                    <a:pt x="129921" y="541197"/>
                  </a:lnTo>
                  <a:lnTo>
                    <a:pt x="129921" y="530796"/>
                  </a:lnTo>
                  <a:lnTo>
                    <a:pt x="113728" y="530796"/>
                  </a:lnTo>
                  <a:lnTo>
                    <a:pt x="113233" y="530313"/>
                  </a:lnTo>
                  <a:lnTo>
                    <a:pt x="129921" y="530313"/>
                  </a:lnTo>
                  <a:lnTo>
                    <a:pt x="129921" y="530796"/>
                  </a:lnTo>
                  <a:lnTo>
                    <a:pt x="189039" y="530796"/>
                  </a:lnTo>
                  <a:lnTo>
                    <a:pt x="189039" y="530313"/>
                  </a:lnTo>
                  <a:lnTo>
                    <a:pt x="205701" y="530313"/>
                  </a:lnTo>
                  <a:lnTo>
                    <a:pt x="205701" y="475869"/>
                  </a:lnTo>
                  <a:lnTo>
                    <a:pt x="189039" y="475869"/>
                  </a:lnTo>
                  <a:lnTo>
                    <a:pt x="189039" y="496100"/>
                  </a:lnTo>
                  <a:lnTo>
                    <a:pt x="189039" y="510044"/>
                  </a:lnTo>
                  <a:lnTo>
                    <a:pt x="129921" y="510057"/>
                  </a:lnTo>
                  <a:lnTo>
                    <a:pt x="129921" y="496125"/>
                  </a:lnTo>
                  <a:lnTo>
                    <a:pt x="189039" y="496100"/>
                  </a:lnTo>
                  <a:lnTo>
                    <a:pt x="189039" y="475869"/>
                  </a:lnTo>
                  <a:lnTo>
                    <a:pt x="189039" y="475373"/>
                  </a:lnTo>
                  <a:lnTo>
                    <a:pt x="129921" y="475373"/>
                  </a:lnTo>
                  <a:lnTo>
                    <a:pt x="129921" y="475869"/>
                  </a:lnTo>
                  <a:lnTo>
                    <a:pt x="113220" y="475869"/>
                  </a:lnTo>
                  <a:lnTo>
                    <a:pt x="113728" y="475373"/>
                  </a:lnTo>
                  <a:lnTo>
                    <a:pt x="129921" y="475373"/>
                  </a:lnTo>
                  <a:lnTo>
                    <a:pt x="129921" y="435356"/>
                  </a:lnTo>
                  <a:lnTo>
                    <a:pt x="126796" y="431266"/>
                  </a:lnTo>
                  <a:lnTo>
                    <a:pt x="122275" y="430022"/>
                  </a:lnTo>
                  <a:lnTo>
                    <a:pt x="111340" y="424954"/>
                  </a:lnTo>
                  <a:lnTo>
                    <a:pt x="111340" y="526503"/>
                  </a:lnTo>
                  <a:lnTo>
                    <a:pt x="111340" y="528421"/>
                  </a:lnTo>
                  <a:lnTo>
                    <a:pt x="109423" y="526503"/>
                  </a:lnTo>
                  <a:lnTo>
                    <a:pt x="111340" y="526503"/>
                  </a:lnTo>
                  <a:lnTo>
                    <a:pt x="111340" y="424954"/>
                  </a:lnTo>
                  <a:lnTo>
                    <a:pt x="111328" y="477761"/>
                  </a:lnTo>
                  <a:lnTo>
                    <a:pt x="111328" y="479666"/>
                  </a:lnTo>
                  <a:lnTo>
                    <a:pt x="109410" y="479666"/>
                  </a:lnTo>
                  <a:lnTo>
                    <a:pt x="111328" y="477761"/>
                  </a:lnTo>
                  <a:lnTo>
                    <a:pt x="111328" y="424954"/>
                  </a:lnTo>
                  <a:lnTo>
                    <a:pt x="81241" y="410997"/>
                  </a:lnTo>
                  <a:lnTo>
                    <a:pt x="49174" y="380593"/>
                  </a:lnTo>
                  <a:lnTo>
                    <a:pt x="28308" y="341706"/>
                  </a:lnTo>
                  <a:lnTo>
                    <a:pt x="20866" y="297268"/>
                  </a:lnTo>
                  <a:lnTo>
                    <a:pt x="27940" y="253758"/>
                  </a:lnTo>
                  <a:lnTo>
                    <a:pt x="47637" y="215950"/>
                  </a:lnTo>
                  <a:lnTo>
                    <a:pt x="77660" y="186105"/>
                  </a:lnTo>
                  <a:lnTo>
                    <a:pt x="115709" y="166522"/>
                  </a:lnTo>
                  <a:lnTo>
                    <a:pt x="159473" y="159486"/>
                  </a:lnTo>
                  <a:lnTo>
                    <a:pt x="203250" y="166522"/>
                  </a:lnTo>
                  <a:lnTo>
                    <a:pt x="241287" y="186105"/>
                  </a:lnTo>
                  <a:lnTo>
                    <a:pt x="271310" y="215950"/>
                  </a:lnTo>
                  <a:lnTo>
                    <a:pt x="291020" y="253758"/>
                  </a:lnTo>
                  <a:lnTo>
                    <a:pt x="298094" y="297268"/>
                  </a:lnTo>
                  <a:lnTo>
                    <a:pt x="298094" y="222834"/>
                  </a:lnTo>
                  <a:lnTo>
                    <a:pt x="288137" y="203720"/>
                  </a:lnTo>
                  <a:lnTo>
                    <a:pt x="253606" y="169379"/>
                  </a:lnTo>
                  <a:lnTo>
                    <a:pt x="234378" y="159486"/>
                  </a:lnTo>
                  <a:lnTo>
                    <a:pt x="209829" y="146850"/>
                  </a:lnTo>
                  <a:lnTo>
                    <a:pt x="159473" y="138760"/>
                  </a:lnTo>
                  <a:lnTo>
                    <a:pt x="109131" y="146850"/>
                  </a:lnTo>
                  <a:lnTo>
                    <a:pt x="65354" y="169379"/>
                  </a:lnTo>
                  <a:lnTo>
                    <a:pt x="30810" y="203720"/>
                  </a:lnTo>
                  <a:lnTo>
                    <a:pt x="8140" y="247218"/>
                  </a:lnTo>
                  <a:lnTo>
                    <a:pt x="0" y="297268"/>
                  </a:lnTo>
                  <a:lnTo>
                    <a:pt x="7962" y="346570"/>
                  </a:lnTo>
                  <a:lnTo>
                    <a:pt x="30302" y="390067"/>
                  </a:lnTo>
                  <a:lnTo>
                    <a:pt x="64770" y="424764"/>
                  </a:lnTo>
                  <a:lnTo>
                    <a:pt x="109067" y="447687"/>
                  </a:lnTo>
                  <a:lnTo>
                    <a:pt x="109067" y="479666"/>
                  </a:lnTo>
                  <a:lnTo>
                    <a:pt x="109067" y="480009"/>
                  </a:lnTo>
                  <a:lnTo>
                    <a:pt x="109067" y="491058"/>
                  </a:lnTo>
                  <a:lnTo>
                    <a:pt x="111201" y="491058"/>
                  </a:lnTo>
                  <a:lnTo>
                    <a:pt x="111201" y="493598"/>
                  </a:lnTo>
                  <a:lnTo>
                    <a:pt x="109067" y="491464"/>
                  </a:lnTo>
                  <a:lnTo>
                    <a:pt x="109067" y="514705"/>
                  </a:lnTo>
                  <a:lnTo>
                    <a:pt x="111201" y="512584"/>
                  </a:lnTo>
                  <a:lnTo>
                    <a:pt x="111201" y="515112"/>
                  </a:lnTo>
                  <a:lnTo>
                    <a:pt x="109067" y="515112"/>
                  </a:lnTo>
                  <a:lnTo>
                    <a:pt x="109067" y="526148"/>
                  </a:lnTo>
                  <a:lnTo>
                    <a:pt x="109067" y="526503"/>
                  </a:lnTo>
                  <a:lnTo>
                    <a:pt x="109067" y="557288"/>
                  </a:lnTo>
                  <a:lnTo>
                    <a:pt x="113728" y="561936"/>
                  </a:lnTo>
                  <a:lnTo>
                    <a:pt x="205219" y="561936"/>
                  </a:lnTo>
                  <a:lnTo>
                    <a:pt x="209892" y="557288"/>
                  </a:lnTo>
                  <a:lnTo>
                    <a:pt x="209892" y="541197"/>
                  </a:lnTo>
                  <a:lnTo>
                    <a:pt x="209892" y="526503"/>
                  </a:lnTo>
                  <a:lnTo>
                    <a:pt x="209892" y="526148"/>
                  </a:lnTo>
                  <a:lnTo>
                    <a:pt x="209892" y="515112"/>
                  </a:lnTo>
                  <a:lnTo>
                    <a:pt x="209524" y="515112"/>
                  </a:lnTo>
                  <a:lnTo>
                    <a:pt x="209524" y="526503"/>
                  </a:lnTo>
                  <a:lnTo>
                    <a:pt x="207619" y="528408"/>
                  </a:lnTo>
                  <a:lnTo>
                    <a:pt x="207619" y="526503"/>
                  </a:lnTo>
                  <a:lnTo>
                    <a:pt x="209524" y="526503"/>
                  </a:lnTo>
                  <a:lnTo>
                    <a:pt x="209524" y="515112"/>
                  </a:lnTo>
                  <a:lnTo>
                    <a:pt x="207759" y="515112"/>
                  </a:lnTo>
                  <a:lnTo>
                    <a:pt x="207759" y="512584"/>
                  </a:lnTo>
                  <a:lnTo>
                    <a:pt x="209892" y="514705"/>
                  </a:lnTo>
                  <a:lnTo>
                    <a:pt x="209892" y="491464"/>
                  </a:lnTo>
                  <a:lnTo>
                    <a:pt x="207759" y="493598"/>
                  </a:lnTo>
                  <a:lnTo>
                    <a:pt x="207759" y="491058"/>
                  </a:lnTo>
                  <a:lnTo>
                    <a:pt x="209892" y="491058"/>
                  </a:lnTo>
                  <a:lnTo>
                    <a:pt x="209892" y="480009"/>
                  </a:lnTo>
                  <a:lnTo>
                    <a:pt x="209892" y="479666"/>
                  </a:lnTo>
                  <a:lnTo>
                    <a:pt x="209892" y="447687"/>
                  </a:lnTo>
                  <a:lnTo>
                    <a:pt x="254190" y="424764"/>
                  </a:lnTo>
                  <a:lnTo>
                    <a:pt x="288645" y="390067"/>
                  </a:lnTo>
                  <a:lnTo>
                    <a:pt x="310997" y="346570"/>
                  </a:lnTo>
                  <a:lnTo>
                    <a:pt x="318960" y="297268"/>
                  </a:lnTo>
                  <a:close/>
                </a:path>
              </a:pathLst>
            </a:custGeom>
            <a:solidFill>
              <a:srgbClr val="4B37F1"/>
            </a:solidFill>
          </p:spPr>
          <p:txBody>
            <a:bodyPr wrap="square" lIns="0" tIns="0" rIns="0" bIns="0" rtlCol="0"/>
            <a:lstStyle/>
            <a:p>
              <a:endParaRPr/>
            </a:p>
          </p:txBody>
        </p:sp>
        <p:pic>
          <p:nvPicPr>
            <p:cNvPr id="31" name="object 31"/>
            <p:cNvPicPr/>
            <p:nvPr/>
          </p:nvPicPr>
          <p:blipFill>
            <a:blip r:embed="rId3" cstate="print"/>
            <a:stretch>
              <a:fillRect/>
            </a:stretch>
          </p:blipFill>
          <p:spPr>
            <a:xfrm>
              <a:off x="9696161" y="5692244"/>
              <a:ext cx="87675" cy="85116"/>
            </a:xfrm>
            <a:prstGeom prst="rect">
              <a:avLst/>
            </a:prstGeom>
          </p:spPr>
        </p:pic>
        <p:pic>
          <p:nvPicPr>
            <p:cNvPr id="32" name="object 32"/>
            <p:cNvPicPr/>
            <p:nvPr/>
          </p:nvPicPr>
          <p:blipFill>
            <a:blip r:embed="rId4" cstate="print"/>
            <a:stretch>
              <a:fillRect/>
            </a:stretch>
          </p:blipFill>
          <p:spPr>
            <a:xfrm>
              <a:off x="9338171" y="5694816"/>
              <a:ext cx="87670" cy="85116"/>
            </a:xfrm>
            <a:prstGeom prst="rect">
              <a:avLst/>
            </a:prstGeom>
          </p:spPr>
        </p:pic>
        <p:sp>
          <p:nvSpPr>
            <p:cNvPr id="33" name="object 33"/>
            <p:cNvSpPr/>
            <p:nvPr/>
          </p:nvSpPr>
          <p:spPr>
            <a:xfrm>
              <a:off x="9259481" y="5898756"/>
              <a:ext cx="608965" cy="27940"/>
            </a:xfrm>
            <a:custGeom>
              <a:avLst/>
              <a:gdLst/>
              <a:ahLst/>
              <a:cxnLst/>
              <a:rect l="l" t="t" r="r" b="b"/>
              <a:pathLst>
                <a:path w="608965" h="27939">
                  <a:moveTo>
                    <a:pt x="112471" y="11531"/>
                  </a:moveTo>
                  <a:lnTo>
                    <a:pt x="107797" y="6883"/>
                  </a:lnTo>
                  <a:lnTo>
                    <a:pt x="102031" y="6883"/>
                  </a:lnTo>
                  <a:lnTo>
                    <a:pt x="4673" y="6883"/>
                  </a:lnTo>
                  <a:lnTo>
                    <a:pt x="0" y="11531"/>
                  </a:lnTo>
                  <a:lnTo>
                    <a:pt x="0" y="22974"/>
                  </a:lnTo>
                  <a:lnTo>
                    <a:pt x="4673" y="27609"/>
                  </a:lnTo>
                  <a:lnTo>
                    <a:pt x="107797" y="27609"/>
                  </a:lnTo>
                  <a:lnTo>
                    <a:pt x="112471" y="22974"/>
                  </a:lnTo>
                  <a:lnTo>
                    <a:pt x="112471" y="11531"/>
                  </a:lnTo>
                  <a:close/>
                </a:path>
                <a:path w="608965" h="27939">
                  <a:moveTo>
                    <a:pt x="608901" y="4648"/>
                  </a:moveTo>
                  <a:lnTo>
                    <a:pt x="604227" y="0"/>
                  </a:lnTo>
                  <a:lnTo>
                    <a:pt x="598474" y="0"/>
                  </a:lnTo>
                  <a:lnTo>
                    <a:pt x="501103" y="0"/>
                  </a:lnTo>
                  <a:lnTo>
                    <a:pt x="496443" y="4648"/>
                  </a:lnTo>
                  <a:lnTo>
                    <a:pt x="496443" y="16090"/>
                  </a:lnTo>
                  <a:lnTo>
                    <a:pt x="501103" y="20739"/>
                  </a:lnTo>
                  <a:lnTo>
                    <a:pt x="604227" y="20739"/>
                  </a:lnTo>
                  <a:lnTo>
                    <a:pt x="608901" y="16090"/>
                  </a:lnTo>
                  <a:lnTo>
                    <a:pt x="608901" y="4648"/>
                  </a:lnTo>
                  <a:close/>
                </a:path>
              </a:pathLst>
            </a:custGeom>
            <a:solidFill>
              <a:srgbClr val="4B37F1"/>
            </a:solidFill>
          </p:spPr>
          <p:txBody>
            <a:bodyPr wrap="square" lIns="0" tIns="0" rIns="0" bIns="0" rtlCol="0"/>
            <a:lstStyle/>
            <a:p>
              <a:endParaRPr/>
            </a:p>
          </p:txBody>
        </p:sp>
      </p:grpSp>
      <p:pic>
        <p:nvPicPr>
          <p:cNvPr id="12" name="Gráfico 11" descr="Globo terráqueo: América con relleno sólido">
            <a:extLst>
              <a:ext uri="{FF2B5EF4-FFF2-40B4-BE49-F238E27FC236}">
                <a16:creationId xmlns:a16="http://schemas.microsoft.com/office/drawing/2014/main" id="{851B4370-B1EA-5976-9FCD-B055384B44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792200" y="1770982"/>
            <a:ext cx="1800000" cy="1800000"/>
          </a:xfrm>
          <a:prstGeom prst="rect">
            <a:avLst/>
          </a:prstGeom>
        </p:spPr>
      </p:pic>
      <p:pic>
        <p:nvPicPr>
          <p:cNvPr id="24" name="object 14">
            <a:extLst>
              <a:ext uri="{FF2B5EF4-FFF2-40B4-BE49-F238E27FC236}">
                <a16:creationId xmlns:a16="http://schemas.microsoft.com/office/drawing/2014/main" id="{5B99B62A-5EDB-F0A0-89B0-93AAF4B1A57E}"/>
              </a:ext>
            </a:extLst>
          </p:cNvPr>
          <p:cNvPicPr/>
          <p:nvPr/>
        </p:nvPicPr>
        <p:blipFill>
          <a:blip r:embed="rId7" cstate="print"/>
          <a:stretch>
            <a:fillRect/>
          </a:stretch>
        </p:blipFill>
        <p:spPr>
          <a:xfrm>
            <a:off x="15185618" y="9010943"/>
            <a:ext cx="2867024" cy="109537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814" y="1028701"/>
            <a:ext cx="16230600" cy="6029325"/>
          </a:xfrm>
          <a:custGeom>
            <a:avLst/>
            <a:gdLst/>
            <a:ahLst/>
            <a:cxnLst/>
            <a:rect l="l" t="t" r="r" b="b"/>
            <a:pathLst>
              <a:path w="16230600" h="6029325">
                <a:moveTo>
                  <a:pt x="15862448" y="6029324"/>
                </a:moveTo>
                <a:lnTo>
                  <a:pt x="367924" y="6029324"/>
                </a:lnTo>
                <a:lnTo>
                  <a:pt x="321863" y="6026450"/>
                </a:lnTo>
                <a:lnTo>
                  <a:pt x="277485" y="6018059"/>
                </a:lnTo>
                <a:lnTo>
                  <a:pt x="235136" y="6004500"/>
                </a:lnTo>
                <a:lnTo>
                  <a:pt x="195166" y="5986121"/>
                </a:lnTo>
                <a:lnTo>
                  <a:pt x="157924" y="5963272"/>
                </a:lnTo>
                <a:lnTo>
                  <a:pt x="123757" y="5936302"/>
                </a:lnTo>
                <a:lnTo>
                  <a:pt x="93015" y="5905557"/>
                </a:lnTo>
                <a:lnTo>
                  <a:pt x="66046" y="5871388"/>
                </a:lnTo>
                <a:lnTo>
                  <a:pt x="43199" y="5834143"/>
                </a:lnTo>
                <a:lnTo>
                  <a:pt x="24822" y="5794170"/>
                </a:lnTo>
                <a:lnTo>
                  <a:pt x="11264" y="5751819"/>
                </a:lnTo>
                <a:lnTo>
                  <a:pt x="2874" y="5707437"/>
                </a:lnTo>
                <a:lnTo>
                  <a:pt x="0" y="5661373"/>
                </a:lnTo>
                <a:lnTo>
                  <a:pt x="0" y="367951"/>
                </a:lnTo>
                <a:lnTo>
                  <a:pt x="2874" y="321887"/>
                </a:lnTo>
                <a:lnTo>
                  <a:pt x="11264" y="277505"/>
                </a:lnTo>
                <a:lnTo>
                  <a:pt x="24822" y="235154"/>
                </a:lnTo>
                <a:lnTo>
                  <a:pt x="43199" y="195181"/>
                </a:lnTo>
                <a:lnTo>
                  <a:pt x="66046" y="157936"/>
                </a:lnTo>
                <a:lnTo>
                  <a:pt x="93015" y="123766"/>
                </a:lnTo>
                <a:lnTo>
                  <a:pt x="123757" y="93022"/>
                </a:lnTo>
                <a:lnTo>
                  <a:pt x="157924" y="66051"/>
                </a:lnTo>
                <a:lnTo>
                  <a:pt x="195166" y="43202"/>
                </a:lnTo>
                <a:lnTo>
                  <a:pt x="235136" y="24824"/>
                </a:lnTo>
                <a:lnTo>
                  <a:pt x="277485" y="11265"/>
                </a:lnTo>
                <a:lnTo>
                  <a:pt x="321863" y="2874"/>
                </a:lnTo>
                <a:lnTo>
                  <a:pt x="367924" y="0"/>
                </a:lnTo>
                <a:lnTo>
                  <a:pt x="15862448" y="0"/>
                </a:lnTo>
                <a:lnTo>
                  <a:pt x="15908508" y="2874"/>
                </a:lnTo>
                <a:lnTo>
                  <a:pt x="15952886" y="11265"/>
                </a:lnTo>
                <a:lnTo>
                  <a:pt x="15995235" y="24824"/>
                </a:lnTo>
                <a:lnTo>
                  <a:pt x="16035205" y="43202"/>
                </a:lnTo>
                <a:lnTo>
                  <a:pt x="16072447" y="66051"/>
                </a:lnTo>
                <a:lnTo>
                  <a:pt x="16106614" y="93022"/>
                </a:lnTo>
                <a:lnTo>
                  <a:pt x="16137356" y="123766"/>
                </a:lnTo>
                <a:lnTo>
                  <a:pt x="16164325" y="157936"/>
                </a:lnTo>
                <a:lnTo>
                  <a:pt x="16187172" y="195181"/>
                </a:lnTo>
                <a:lnTo>
                  <a:pt x="16205549" y="235154"/>
                </a:lnTo>
                <a:lnTo>
                  <a:pt x="16219107" y="277505"/>
                </a:lnTo>
                <a:lnTo>
                  <a:pt x="16227497" y="321887"/>
                </a:lnTo>
                <a:lnTo>
                  <a:pt x="16230372" y="367951"/>
                </a:lnTo>
                <a:lnTo>
                  <a:pt x="16230372" y="5661373"/>
                </a:lnTo>
                <a:lnTo>
                  <a:pt x="16227497" y="5707437"/>
                </a:lnTo>
                <a:lnTo>
                  <a:pt x="16219107" y="5751819"/>
                </a:lnTo>
                <a:lnTo>
                  <a:pt x="16205549" y="5794170"/>
                </a:lnTo>
                <a:lnTo>
                  <a:pt x="16187172" y="5834143"/>
                </a:lnTo>
                <a:lnTo>
                  <a:pt x="16164325" y="5871388"/>
                </a:lnTo>
                <a:lnTo>
                  <a:pt x="16137356" y="5905557"/>
                </a:lnTo>
                <a:lnTo>
                  <a:pt x="16106614" y="5936302"/>
                </a:lnTo>
                <a:lnTo>
                  <a:pt x="16072447" y="5963272"/>
                </a:lnTo>
                <a:lnTo>
                  <a:pt x="16035205" y="5986121"/>
                </a:lnTo>
                <a:lnTo>
                  <a:pt x="15995235" y="6004500"/>
                </a:lnTo>
                <a:lnTo>
                  <a:pt x="15952886" y="6018059"/>
                </a:lnTo>
                <a:lnTo>
                  <a:pt x="15908508" y="6026450"/>
                </a:lnTo>
                <a:lnTo>
                  <a:pt x="15862448" y="6029324"/>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xfrm>
            <a:off x="1926574" y="2305726"/>
            <a:ext cx="14456426" cy="4013919"/>
          </a:xfrm>
          <a:prstGeom prst="rect">
            <a:avLst/>
          </a:prstGeom>
        </p:spPr>
        <p:txBody>
          <a:bodyPr vert="horz" wrap="square" lIns="0" tIns="12700" rIns="0" bIns="0" rtlCol="0">
            <a:spAutoFit/>
          </a:bodyPr>
          <a:lstStyle/>
          <a:p>
            <a:pPr marL="720000" lvl="2">
              <a:spcBef>
                <a:spcPct val="0"/>
              </a:spcBef>
              <a:spcAft>
                <a:spcPts val="600"/>
              </a:spcAft>
            </a:pPr>
            <a:r>
              <a:rPr lang="es-ES_tradnl" altLang="es-ES" sz="2000" b="1" dirty="0">
                <a:solidFill>
                  <a:schemeClr val="tx2"/>
                </a:solidFill>
                <a:latin typeface="Verdana" panose="020B0604030504040204" pitchFamily="34" charset="0"/>
                <a:ea typeface="Verdana" panose="020B0604030504040204" pitchFamily="34" charset="0"/>
                <a:cs typeface="Verdana" panose="020B0604030504040204" pitchFamily="34" charset="0"/>
              </a:rPr>
              <a:t>Autónomos, pymes, clúster, consorcios de exportación. NO Gran Empresa.</a:t>
            </a:r>
            <a:br>
              <a:rPr lang="es-ES_tradnl" altLang="es-ES" sz="2000" b="1" dirty="0">
                <a:solidFill>
                  <a:schemeClr val="tx2"/>
                </a:solidFill>
                <a:latin typeface="Verdana" panose="020B0604030504040204" pitchFamily="34" charset="0"/>
                <a:ea typeface="Verdana" panose="020B0604030504040204" pitchFamily="34" charset="0"/>
                <a:cs typeface="Verdana" panose="020B0604030504040204" pitchFamily="34" charset="0"/>
              </a:rPr>
            </a:br>
            <a:br>
              <a:rPr lang="es-ES_tradnl" altLang="es-ES" sz="2000" b="1" dirty="0">
                <a:solidFill>
                  <a:schemeClr val="tx2"/>
                </a:solidFill>
                <a:latin typeface="Verdana" panose="020B0604030504040204" pitchFamily="34" charset="0"/>
                <a:ea typeface="Verdana" panose="020B0604030504040204" pitchFamily="34" charset="0"/>
                <a:cs typeface="Verdana" panose="020B0604030504040204" pitchFamily="34" charset="0"/>
              </a:rPr>
            </a:br>
            <a:r>
              <a:rPr lang="es-ES_tradnl" altLang="es-ES" sz="2000" b="1" dirty="0">
                <a:solidFill>
                  <a:schemeClr val="tx2"/>
                </a:solidFill>
                <a:latin typeface="Verdana" panose="020B0604030504040204" pitchFamily="34" charset="0"/>
                <a:ea typeface="Verdana" panose="020B0604030504040204" pitchFamily="34" charset="0"/>
                <a:cs typeface="Verdana" panose="020B0604030504040204" pitchFamily="34" charset="0"/>
              </a:rPr>
              <a:t>Excluidas C.B y S.C.</a:t>
            </a:r>
            <a:br>
              <a:rPr lang="es-ES_tradnl" altLang="es-ES" sz="2000" b="1" dirty="0">
                <a:solidFill>
                  <a:schemeClr val="tx2"/>
                </a:solidFill>
                <a:latin typeface="Verdana" panose="020B0604030504040204" pitchFamily="34" charset="0"/>
                <a:ea typeface="Verdana" panose="020B0604030504040204" pitchFamily="34" charset="0"/>
                <a:cs typeface="Verdana" panose="020B0604030504040204" pitchFamily="34" charset="0"/>
              </a:rPr>
            </a:br>
            <a:br>
              <a:rPr lang="es-ES_tradnl" altLang="es-ES" sz="2000" b="1" dirty="0">
                <a:solidFill>
                  <a:schemeClr val="tx2"/>
                </a:solidFill>
                <a:latin typeface="Verdana" panose="020B0604030504040204" pitchFamily="34" charset="0"/>
                <a:ea typeface="Verdana" panose="020B0604030504040204" pitchFamily="34" charset="0"/>
                <a:cs typeface="Verdana" panose="020B0604030504040204" pitchFamily="34" charset="0"/>
              </a:rPr>
            </a:br>
            <a:r>
              <a:rPr lang="es-ES_tradnl" altLang="es-ES" sz="2000" b="1" dirty="0">
                <a:solidFill>
                  <a:schemeClr val="tx2"/>
                </a:solidFill>
                <a:latin typeface="Verdana" panose="020B0604030504040204" pitchFamily="34" charset="0"/>
                <a:ea typeface="Verdana" panose="020B0604030504040204" pitchFamily="34" charset="0"/>
                <a:cs typeface="Verdana" panose="020B0604030504040204" pitchFamily="34" charset="0"/>
              </a:rPr>
              <a:t>Antigüedad mínima de 1 año (a fecha 01/01/2022). Excepto para clúster </a:t>
            </a:r>
            <a:r>
              <a:rPr lang="es-ES_tradnl" altLang="es-ES" sz="2000" b="1">
                <a:solidFill>
                  <a:schemeClr val="tx2"/>
                </a:solidFill>
                <a:latin typeface="Verdana" panose="020B0604030504040204" pitchFamily="34" charset="0"/>
                <a:ea typeface="Verdana" panose="020B0604030504040204" pitchFamily="34" charset="0"/>
                <a:cs typeface="Verdana" panose="020B0604030504040204" pitchFamily="34" charset="0"/>
              </a:rPr>
              <a:t>o consorcio de exportación</a:t>
            </a:r>
            <a:r>
              <a:rPr lang="es-ES_tradnl" altLang="es-ES" sz="2000" b="1" dirty="0">
                <a:solidFill>
                  <a:schemeClr val="tx2"/>
                </a:solidFill>
                <a:latin typeface="Verdana" panose="020B0604030504040204" pitchFamily="34" charset="0"/>
                <a:ea typeface="Verdana" panose="020B0604030504040204" pitchFamily="34" charset="0"/>
                <a:cs typeface="Verdana" panose="020B0604030504040204" pitchFamily="34" charset="0"/>
              </a:rPr>
              <a:t>.</a:t>
            </a:r>
            <a:br>
              <a:rPr lang="es-ES_tradnl" altLang="es-ES" sz="2000" b="1" dirty="0">
                <a:solidFill>
                  <a:schemeClr val="tx2"/>
                </a:solidFill>
                <a:latin typeface="Verdana" panose="020B0604030504040204" pitchFamily="34" charset="0"/>
                <a:ea typeface="Verdana" panose="020B0604030504040204" pitchFamily="34" charset="0"/>
                <a:cs typeface="Verdana" panose="020B0604030504040204" pitchFamily="34" charset="0"/>
              </a:rPr>
            </a:br>
            <a:br>
              <a:rPr lang="es-ES_tradnl" altLang="es-ES" sz="2000" b="1" dirty="0">
                <a:solidFill>
                  <a:schemeClr val="tx2"/>
                </a:solidFill>
                <a:latin typeface="Verdana" panose="020B0604030504040204" pitchFamily="34" charset="0"/>
                <a:ea typeface="Verdana" panose="020B0604030504040204" pitchFamily="34" charset="0"/>
                <a:cs typeface="Verdana" panose="020B0604030504040204" pitchFamily="34" charset="0"/>
              </a:rPr>
            </a:br>
            <a:r>
              <a:rPr lang="es-ES_tradnl" altLang="es-ES" sz="2000" b="1" dirty="0">
                <a:solidFill>
                  <a:schemeClr val="tx2"/>
                </a:solidFill>
                <a:latin typeface="Verdana" panose="020B0604030504040204" pitchFamily="34" charset="0"/>
                <a:ea typeface="Verdana" panose="020B0604030504040204" pitchFamily="34" charset="0"/>
                <a:cs typeface="Verdana" panose="020B0604030504040204" pitchFamily="34" charset="0"/>
              </a:rPr>
              <a:t>Centro de trabajo radicado en el Principado de Asturias, desde el que se realice la actividad empresarial objeto del proyecto.</a:t>
            </a:r>
            <a:br>
              <a:rPr lang="es-ES_tradnl" altLang="es-ES" sz="2000" b="1" dirty="0">
                <a:solidFill>
                  <a:schemeClr val="tx2"/>
                </a:solidFill>
                <a:latin typeface="Verdana" panose="020B0604030504040204" pitchFamily="34" charset="0"/>
                <a:ea typeface="Verdana" panose="020B0604030504040204" pitchFamily="34" charset="0"/>
                <a:cs typeface="Verdana" panose="020B0604030504040204" pitchFamily="34" charset="0"/>
              </a:rPr>
            </a:br>
            <a:br>
              <a:rPr lang="es-ES_tradnl" altLang="es-ES" sz="2000" b="1" dirty="0">
                <a:solidFill>
                  <a:schemeClr val="tx2"/>
                </a:solidFill>
                <a:latin typeface="Verdana" panose="020B0604030504040204" pitchFamily="34" charset="0"/>
                <a:ea typeface="Verdana" panose="020B0604030504040204" pitchFamily="34" charset="0"/>
                <a:cs typeface="Verdana" panose="020B0604030504040204" pitchFamily="34" charset="0"/>
              </a:rPr>
            </a:br>
            <a:r>
              <a:rPr lang="es-ES_tradnl" altLang="es-ES" sz="2000" b="1" dirty="0">
                <a:solidFill>
                  <a:schemeClr val="tx2"/>
                </a:solidFill>
                <a:latin typeface="Verdana" panose="020B0604030504040204" pitchFamily="34" charset="0"/>
                <a:ea typeface="Verdana" panose="020B0604030504040204" pitchFamily="34" charset="0"/>
                <a:cs typeface="Verdana" panose="020B0604030504040204" pitchFamily="34" charset="0"/>
              </a:rPr>
              <a:t>Plan de internacionalización. </a:t>
            </a:r>
            <a:r>
              <a:rPr lang="es-ES_tradnl" altLang="es-ES" sz="2000" b="1" u="sng" dirty="0">
                <a:solidFill>
                  <a:schemeClr val="tx2"/>
                </a:solidFill>
                <a:latin typeface="Verdana" panose="020B0604030504040204" pitchFamily="34" charset="0"/>
                <a:ea typeface="Verdana" panose="020B0604030504040204" pitchFamily="34" charset="0"/>
                <a:cs typeface="Verdana" panose="020B0604030504040204" pitchFamily="34" charset="0"/>
              </a:rPr>
              <a:t>Informe de validación ASTUREX.</a:t>
            </a:r>
            <a:br>
              <a:rPr lang="es-ES_tradnl" altLang="es-ES" sz="2000" b="1" u="sng" dirty="0">
                <a:solidFill>
                  <a:schemeClr val="tx2"/>
                </a:solidFill>
                <a:latin typeface="Verdana" panose="020B0604030504040204" pitchFamily="34" charset="0"/>
                <a:ea typeface="Verdana" panose="020B0604030504040204" pitchFamily="34" charset="0"/>
                <a:cs typeface="Verdana" panose="020B0604030504040204" pitchFamily="34" charset="0"/>
              </a:rPr>
            </a:br>
            <a:br>
              <a:rPr lang="es-ES_tradnl" altLang="es-ES" sz="2000" b="1" u="sng" dirty="0">
                <a:solidFill>
                  <a:schemeClr val="tx2"/>
                </a:solidFill>
                <a:latin typeface="Verdana" panose="020B0604030504040204" pitchFamily="34" charset="0"/>
                <a:ea typeface="Verdana" panose="020B0604030504040204" pitchFamily="34" charset="0"/>
                <a:cs typeface="Verdana" panose="020B0604030504040204" pitchFamily="34" charset="0"/>
              </a:rPr>
            </a:br>
            <a:r>
              <a:rPr lang="es-ES_tradnl" altLang="es-ES" sz="2000" b="1" dirty="0">
                <a:solidFill>
                  <a:schemeClr val="tx2"/>
                </a:solidFill>
                <a:latin typeface="Verdana" panose="020B0604030504040204" pitchFamily="34" charset="0"/>
                <a:ea typeface="Verdana" panose="020B0604030504040204" pitchFamily="34" charset="0"/>
                <a:cs typeface="Verdana" panose="020B0604030504040204" pitchFamily="34" charset="0"/>
              </a:rPr>
              <a:t>Alta en IAE subvencionable con anterioridad al inicio del proyecto (consultar listado).</a:t>
            </a:r>
            <a:r>
              <a:rPr lang="es-ES_tradnl" altLang="es-ES" sz="2000" b="1" i="1" dirty="0">
                <a:solidFill>
                  <a:srgbClr val="FF0000"/>
                </a:solidFill>
                <a:latin typeface="Verdana" panose="020B0604030504040204" pitchFamily="34" charset="0"/>
                <a:ea typeface="Verdana" panose="020B0604030504040204" pitchFamily="34" charset="0"/>
                <a:cs typeface="Verdana" panose="020B0604030504040204" pitchFamily="34" charset="0"/>
              </a:rPr>
              <a:t>                             </a:t>
            </a:r>
          </a:p>
        </p:txBody>
      </p:sp>
      <p:sp>
        <p:nvSpPr>
          <p:cNvPr id="8" name="object 8"/>
          <p:cNvSpPr/>
          <p:nvPr/>
        </p:nvSpPr>
        <p:spPr>
          <a:xfrm>
            <a:off x="1028777" y="1028701"/>
            <a:ext cx="16230600" cy="1028700"/>
          </a:xfrm>
          <a:custGeom>
            <a:avLst/>
            <a:gdLst/>
            <a:ahLst/>
            <a:cxnLst/>
            <a:rect l="l" t="t" r="r" b="b"/>
            <a:pathLst>
              <a:path w="16230600" h="1028700">
                <a:moveTo>
                  <a:pt x="16036012" y="1028699"/>
                </a:moveTo>
                <a:lnTo>
                  <a:pt x="194431" y="1028699"/>
                </a:lnTo>
                <a:lnTo>
                  <a:pt x="149927" y="1023566"/>
                </a:lnTo>
                <a:lnTo>
                  <a:pt x="109032" y="1008951"/>
                </a:lnTo>
                <a:lnTo>
                  <a:pt x="72927" y="986031"/>
                </a:lnTo>
                <a:lnTo>
                  <a:pt x="42791" y="955982"/>
                </a:lnTo>
                <a:lnTo>
                  <a:pt x="19805" y="919981"/>
                </a:lnTo>
                <a:lnTo>
                  <a:pt x="5147" y="879205"/>
                </a:lnTo>
                <a:lnTo>
                  <a:pt x="0" y="834829"/>
                </a:lnTo>
                <a:lnTo>
                  <a:pt x="0" y="193870"/>
                </a:lnTo>
                <a:lnTo>
                  <a:pt x="5147" y="149494"/>
                </a:lnTo>
                <a:lnTo>
                  <a:pt x="19805" y="108718"/>
                </a:lnTo>
                <a:lnTo>
                  <a:pt x="42791" y="72717"/>
                </a:lnTo>
                <a:lnTo>
                  <a:pt x="72927" y="42668"/>
                </a:lnTo>
                <a:lnTo>
                  <a:pt x="109032" y="19748"/>
                </a:lnTo>
                <a:lnTo>
                  <a:pt x="149927" y="5133"/>
                </a:lnTo>
                <a:lnTo>
                  <a:pt x="194431" y="0"/>
                </a:lnTo>
                <a:lnTo>
                  <a:pt x="16036012" y="0"/>
                </a:lnTo>
                <a:lnTo>
                  <a:pt x="16080516" y="5133"/>
                </a:lnTo>
                <a:lnTo>
                  <a:pt x="16121410" y="19748"/>
                </a:lnTo>
                <a:lnTo>
                  <a:pt x="16157516" y="42668"/>
                </a:lnTo>
                <a:lnTo>
                  <a:pt x="16187651" y="72717"/>
                </a:lnTo>
                <a:lnTo>
                  <a:pt x="16210638" y="108718"/>
                </a:lnTo>
                <a:lnTo>
                  <a:pt x="16225295" y="149494"/>
                </a:lnTo>
                <a:lnTo>
                  <a:pt x="16230443" y="193870"/>
                </a:lnTo>
                <a:lnTo>
                  <a:pt x="16230443" y="834829"/>
                </a:lnTo>
                <a:lnTo>
                  <a:pt x="16225295" y="879205"/>
                </a:lnTo>
                <a:lnTo>
                  <a:pt x="16210638" y="919981"/>
                </a:lnTo>
                <a:lnTo>
                  <a:pt x="16187651" y="955982"/>
                </a:lnTo>
                <a:lnTo>
                  <a:pt x="16157516" y="986031"/>
                </a:lnTo>
                <a:lnTo>
                  <a:pt x="16121410" y="1008951"/>
                </a:lnTo>
                <a:lnTo>
                  <a:pt x="16080516" y="1023566"/>
                </a:lnTo>
                <a:lnTo>
                  <a:pt x="16036012" y="1028699"/>
                </a:lnTo>
                <a:close/>
              </a:path>
            </a:pathLst>
          </a:custGeom>
          <a:solidFill>
            <a:srgbClr val="28059D"/>
          </a:solidFill>
        </p:spPr>
        <p:txBody>
          <a:bodyPr wrap="square" lIns="0" tIns="0" rIns="0" bIns="0" rtlCol="0"/>
          <a:lstStyle/>
          <a:p>
            <a:endParaRPr/>
          </a:p>
        </p:txBody>
      </p:sp>
      <p:sp>
        <p:nvSpPr>
          <p:cNvPr id="9" name="object 9"/>
          <p:cNvSpPr txBox="1"/>
          <p:nvPr/>
        </p:nvSpPr>
        <p:spPr>
          <a:xfrm>
            <a:off x="1704150" y="1381152"/>
            <a:ext cx="8279765" cy="443711"/>
          </a:xfrm>
          <a:prstGeom prst="rect">
            <a:avLst/>
          </a:prstGeom>
        </p:spPr>
        <p:txBody>
          <a:bodyPr vert="horz" wrap="square" lIns="0" tIns="12700" rIns="0" bIns="0" rtlCol="0">
            <a:spAutoFit/>
          </a:bodyPr>
          <a:lstStyle/>
          <a:p>
            <a:pPr marL="12700">
              <a:lnSpc>
                <a:spcPct val="100000"/>
              </a:lnSpc>
              <a:spcBef>
                <a:spcPts val="100"/>
              </a:spcBef>
            </a:pPr>
            <a:r>
              <a:rPr lang="es-ES_tradnl" altLang="es-ES" sz="2800" b="1" dirty="0">
                <a:solidFill>
                  <a:schemeClr val="bg1"/>
                </a:solidFill>
                <a:latin typeface="Verdana" panose="020B0604030504040204" pitchFamily="34" charset="0"/>
                <a:ea typeface="Verdana" panose="020B0604030504040204" pitchFamily="34" charset="0"/>
                <a:cs typeface="Verdana" panose="020B0604030504040204" pitchFamily="34" charset="0"/>
              </a:rPr>
              <a:t>Requisitos de los beneficiarios</a:t>
            </a:r>
            <a:endParaRPr sz="2800" dirty="0">
              <a:solidFill>
                <a:schemeClr val="bg1"/>
              </a:solidFill>
              <a:latin typeface="Tahoma"/>
              <a:cs typeface="Tahoma"/>
            </a:endParaRPr>
          </a:p>
        </p:txBody>
      </p:sp>
      <p:pic>
        <p:nvPicPr>
          <p:cNvPr id="14" name="object 14"/>
          <p:cNvPicPr/>
          <p:nvPr/>
        </p:nvPicPr>
        <p:blipFill>
          <a:blip r:embed="rId2" cstate="print"/>
          <a:stretch>
            <a:fillRect/>
          </a:stretch>
        </p:blipFill>
        <p:spPr>
          <a:xfrm>
            <a:off x="15185618" y="9010943"/>
            <a:ext cx="2867024" cy="1095374"/>
          </a:xfrm>
          <a:prstGeom prst="rect">
            <a:avLst/>
          </a:prstGeom>
        </p:spPr>
      </p:pic>
      <p:grpSp>
        <p:nvGrpSpPr>
          <p:cNvPr id="15" name="object 2">
            <a:extLst>
              <a:ext uri="{FF2B5EF4-FFF2-40B4-BE49-F238E27FC236}">
                <a16:creationId xmlns:a16="http://schemas.microsoft.com/office/drawing/2014/main" id="{30B205E0-10CC-6BFE-D532-83F07D4B9711}"/>
              </a:ext>
            </a:extLst>
          </p:cNvPr>
          <p:cNvGrpSpPr/>
          <p:nvPr/>
        </p:nvGrpSpPr>
        <p:grpSpPr>
          <a:xfrm>
            <a:off x="1044819" y="7929535"/>
            <a:ext cx="6991350" cy="1952625"/>
            <a:chOff x="1028876" y="4909563"/>
            <a:chExt cx="6991350" cy="1952625"/>
          </a:xfrm>
        </p:grpSpPr>
        <p:sp>
          <p:nvSpPr>
            <p:cNvPr id="16" name="object 3">
              <a:extLst>
                <a:ext uri="{FF2B5EF4-FFF2-40B4-BE49-F238E27FC236}">
                  <a16:creationId xmlns:a16="http://schemas.microsoft.com/office/drawing/2014/main" id="{282B6A03-C079-F616-1C09-887F4BDF6F95}"/>
                </a:ext>
              </a:extLst>
            </p:cNvPr>
            <p:cNvSpPr/>
            <p:nvPr/>
          </p:nvSpPr>
          <p:spPr>
            <a:xfrm>
              <a:off x="1028876" y="4909563"/>
              <a:ext cx="6991350" cy="1952625"/>
            </a:xfrm>
            <a:custGeom>
              <a:avLst/>
              <a:gdLst/>
              <a:ahLst/>
              <a:cxnLst/>
              <a:rect l="l" t="t" r="r" b="b"/>
              <a:pathLst>
                <a:path w="6991350" h="1952625">
                  <a:moveTo>
                    <a:pt x="6623084" y="1952625"/>
                  </a:moveTo>
                  <a:lnTo>
                    <a:pt x="367910" y="1952625"/>
                  </a:lnTo>
                  <a:lnTo>
                    <a:pt x="321852" y="1949750"/>
                  </a:lnTo>
                  <a:lnTo>
                    <a:pt x="277475" y="1941358"/>
                  </a:lnTo>
                  <a:lnTo>
                    <a:pt x="235128" y="1927797"/>
                  </a:lnTo>
                  <a:lnTo>
                    <a:pt x="195159" y="1909417"/>
                  </a:lnTo>
                  <a:lnTo>
                    <a:pt x="157918" y="1886565"/>
                  </a:lnTo>
                  <a:lnTo>
                    <a:pt x="123753" y="1859591"/>
                  </a:lnTo>
                  <a:lnTo>
                    <a:pt x="93012" y="1828843"/>
                  </a:lnTo>
                  <a:lnTo>
                    <a:pt x="66044" y="1794670"/>
                  </a:lnTo>
                  <a:lnTo>
                    <a:pt x="43197" y="1757420"/>
                  </a:lnTo>
                  <a:lnTo>
                    <a:pt x="24821" y="1717443"/>
                  </a:lnTo>
                  <a:lnTo>
                    <a:pt x="11264" y="1675086"/>
                  </a:lnTo>
                  <a:lnTo>
                    <a:pt x="2874" y="1630699"/>
                  </a:lnTo>
                  <a:lnTo>
                    <a:pt x="0" y="1584630"/>
                  </a:lnTo>
                  <a:lnTo>
                    <a:pt x="0" y="367994"/>
                  </a:lnTo>
                  <a:lnTo>
                    <a:pt x="2874" y="321925"/>
                  </a:lnTo>
                  <a:lnTo>
                    <a:pt x="11264" y="277538"/>
                  </a:lnTo>
                  <a:lnTo>
                    <a:pt x="24821" y="235181"/>
                  </a:lnTo>
                  <a:lnTo>
                    <a:pt x="43197" y="195204"/>
                  </a:lnTo>
                  <a:lnTo>
                    <a:pt x="66044" y="157954"/>
                  </a:lnTo>
                  <a:lnTo>
                    <a:pt x="93012" y="123781"/>
                  </a:lnTo>
                  <a:lnTo>
                    <a:pt x="123753" y="93033"/>
                  </a:lnTo>
                  <a:lnTo>
                    <a:pt x="157918" y="66059"/>
                  </a:lnTo>
                  <a:lnTo>
                    <a:pt x="195159" y="43207"/>
                  </a:lnTo>
                  <a:lnTo>
                    <a:pt x="235128" y="24827"/>
                  </a:lnTo>
                  <a:lnTo>
                    <a:pt x="277475" y="11266"/>
                  </a:lnTo>
                  <a:lnTo>
                    <a:pt x="321852" y="2874"/>
                  </a:lnTo>
                  <a:lnTo>
                    <a:pt x="367910" y="0"/>
                  </a:lnTo>
                  <a:lnTo>
                    <a:pt x="6623084" y="0"/>
                  </a:lnTo>
                  <a:lnTo>
                    <a:pt x="6669143" y="2874"/>
                  </a:lnTo>
                  <a:lnTo>
                    <a:pt x="6713520" y="11266"/>
                  </a:lnTo>
                  <a:lnTo>
                    <a:pt x="6755867" y="24827"/>
                  </a:lnTo>
                  <a:lnTo>
                    <a:pt x="6795835" y="43207"/>
                  </a:lnTo>
                  <a:lnTo>
                    <a:pt x="6833076" y="66059"/>
                  </a:lnTo>
                  <a:lnTo>
                    <a:pt x="6867242" y="93033"/>
                  </a:lnTo>
                  <a:lnTo>
                    <a:pt x="6897983" y="123781"/>
                  </a:lnTo>
                  <a:lnTo>
                    <a:pt x="6924951" y="157954"/>
                  </a:lnTo>
                  <a:lnTo>
                    <a:pt x="6947797" y="195204"/>
                  </a:lnTo>
                  <a:lnTo>
                    <a:pt x="6966173" y="235181"/>
                  </a:lnTo>
                  <a:lnTo>
                    <a:pt x="6979731" y="277538"/>
                  </a:lnTo>
                  <a:lnTo>
                    <a:pt x="6988121" y="321925"/>
                  </a:lnTo>
                  <a:lnTo>
                    <a:pt x="6990995" y="367994"/>
                  </a:lnTo>
                  <a:lnTo>
                    <a:pt x="6990995" y="1584630"/>
                  </a:lnTo>
                  <a:lnTo>
                    <a:pt x="6988121" y="1630699"/>
                  </a:lnTo>
                  <a:lnTo>
                    <a:pt x="6979731" y="1675086"/>
                  </a:lnTo>
                  <a:lnTo>
                    <a:pt x="6966173" y="1717443"/>
                  </a:lnTo>
                  <a:lnTo>
                    <a:pt x="6947797" y="1757420"/>
                  </a:lnTo>
                  <a:lnTo>
                    <a:pt x="6924951" y="1794670"/>
                  </a:lnTo>
                  <a:lnTo>
                    <a:pt x="6897983" y="1828843"/>
                  </a:lnTo>
                  <a:lnTo>
                    <a:pt x="6867242" y="1859591"/>
                  </a:lnTo>
                  <a:lnTo>
                    <a:pt x="6833076" y="1886565"/>
                  </a:lnTo>
                  <a:lnTo>
                    <a:pt x="6795835" y="1909417"/>
                  </a:lnTo>
                  <a:lnTo>
                    <a:pt x="6755867" y="1927797"/>
                  </a:lnTo>
                  <a:lnTo>
                    <a:pt x="6713520" y="1941358"/>
                  </a:lnTo>
                  <a:lnTo>
                    <a:pt x="6669143" y="1949750"/>
                  </a:lnTo>
                  <a:lnTo>
                    <a:pt x="6623084" y="1952625"/>
                  </a:lnTo>
                  <a:close/>
                </a:path>
              </a:pathLst>
            </a:custGeom>
            <a:solidFill>
              <a:srgbClr val="FFFFFF"/>
            </a:solidFill>
          </p:spPr>
          <p:txBody>
            <a:bodyPr wrap="square" lIns="0" tIns="0" rIns="0" bIns="0" rtlCol="0"/>
            <a:lstStyle/>
            <a:p>
              <a:endParaRPr/>
            </a:p>
          </p:txBody>
        </p:sp>
        <p:sp>
          <p:nvSpPr>
            <p:cNvPr id="17" name="object 4">
              <a:extLst>
                <a:ext uri="{FF2B5EF4-FFF2-40B4-BE49-F238E27FC236}">
                  <a16:creationId xmlns:a16="http://schemas.microsoft.com/office/drawing/2014/main" id="{FC9D7FC6-BF47-349A-314F-8828440A60EE}"/>
                </a:ext>
              </a:extLst>
            </p:cNvPr>
            <p:cNvSpPr/>
            <p:nvPr/>
          </p:nvSpPr>
          <p:spPr>
            <a:xfrm>
              <a:off x="1620168" y="5414782"/>
              <a:ext cx="964565" cy="945515"/>
            </a:xfrm>
            <a:custGeom>
              <a:avLst/>
              <a:gdLst/>
              <a:ahLst/>
              <a:cxnLst/>
              <a:rect l="l" t="t" r="r" b="b"/>
              <a:pathLst>
                <a:path w="964564" h="945514">
                  <a:moveTo>
                    <a:pt x="895242" y="945013"/>
                  </a:moveTo>
                  <a:lnTo>
                    <a:pt x="68755" y="945013"/>
                  </a:lnTo>
                  <a:lnTo>
                    <a:pt x="42121" y="939531"/>
                  </a:lnTo>
                  <a:lnTo>
                    <a:pt x="20252" y="924625"/>
                  </a:lnTo>
                  <a:lnTo>
                    <a:pt x="5445" y="902608"/>
                  </a:lnTo>
                  <a:lnTo>
                    <a:pt x="0" y="875794"/>
                  </a:lnTo>
                  <a:lnTo>
                    <a:pt x="0" y="69219"/>
                  </a:lnTo>
                  <a:lnTo>
                    <a:pt x="5445" y="42405"/>
                  </a:lnTo>
                  <a:lnTo>
                    <a:pt x="20252" y="20388"/>
                  </a:lnTo>
                  <a:lnTo>
                    <a:pt x="42121" y="5482"/>
                  </a:lnTo>
                  <a:lnTo>
                    <a:pt x="68755" y="0"/>
                  </a:lnTo>
                  <a:lnTo>
                    <a:pt x="895242" y="0"/>
                  </a:lnTo>
                  <a:lnTo>
                    <a:pt x="921876" y="5482"/>
                  </a:lnTo>
                  <a:lnTo>
                    <a:pt x="936267" y="15291"/>
                  </a:lnTo>
                  <a:lnTo>
                    <a:pt x="68755" y="15291"/>
                  </a:lnTo>
                  <a:lnTo>
                    <a:pt x="48040" y="19574"/>
                  </a:lnTo>
                  <a:lnTo>
                    <a:pt x="30998" y="31207"/>
                  </a:lnTo>
                  <a:lnTo>
                    <a:pt x="19443" y="48364"/>
                  </a:lnTo>
                  <a:lnTo>
                    <a:pt x="15189" y="69219"/>
                  </a:lnTo>
                  <a:lnTo>
                    <a:pt x="15189" y="875794"/>
                  </a:lnTo>
                  <a:lnTo>
                    <a:pt x="19443" y="896649"/>
                  </a:lnTo>
                  <a:lnTo>
                    <a:pt x="30998" y="913806"/>
                  </a:lnTo>
                  <a:lnTo>
                    <a:pt x="48040" y="925439"/>
                  </a:lnTo>
                  <a:lnTo>
                    <a:pt x="68755" y="929722"/>
                  </a:lnTo>
                  <a:lnTo>
                    <a:pt x="936267" y="929722"/>
                  </a:lnTo>
                  <a:lnTo>
                    <a:pt x="921876" y="939531"/>
                  </a:lnTo>
                  <a:lnTo>
                    <a:pt x="895242" y="945013"/>
                  </a:lnTo>
                  <a:close/>
                </a:path>
                <a:path w="964564" h="945514">
                  <a:moveTo>
                    <a:pt x="936267" y="929722"/>
                  </a:moveTo>
                  <a:lnTo>
                    <a:pt x="895242" y="929722"/>
                  </a:lnTo>
                  <a:lnTo>
                    <a:pt x="915957" y="925439"/>
                  </a:lnTo>
                  <a:lnTo>
                    <a:pt x="932999" y="913806"/>
                  </a:lnTo>
                  <a:lnTo>
                    <a:pt x="944554" y="896649"/>
                  </a:lnTo>
                  <a:lnTo>
                    <a:pt x="948808" y="875794"/>
                  </a:lnTo>
                  <a:lnTo>
                    <a:pt x="948808" y="69219"/>
                  </a:lnTo>
                  <a:lnTo>
                    <a:pt x="944554" y="48364"/>
                  </a:lnTo>
                  <a:lnTo>
                    <a:pt x="932999" y="31207"/>
                  </a:lnTo>
                  <a:lnTo>
                    <a:pt x="915957" y="19574"/>
                  </a:lnTo>
                  <a:lnTo>
                    <a:pt x="895242" y="15291"/>
                  </a:lnTo>
                  <a:lnTo>
                    <a:pt x="936267" y="15291"/>
                  </a:lnTo>
                  <a:lnTo>
                    <a:pt x="943745" y="20388"/>
                  </a:lnTo>
                  <a:lnTo>
                    <a:pt x="958552" y="42405"/>
                  </a:lnTo>
                  <a:lnTo>
                    <a:pt x="963998" y="69219"/>
                  </a:lnTo>
                  <a:lnTo>
                    <a:pt x="963998" y="875794"/>
                  </a:lnTo>
                  <a:lnTo>
                    <a:pt x="958552" y="902608"/>
                  </a:lnTo>
                  <a:lnTo>
                    <a:pt x="943745" y="924625"/>
                  </a:lnTo>
                  <a:lnTo>
                    <a:pt x="936267" y="929722"/>
                  </a:lnTo>
                  <a:close/>
                </a:path>
              </a:pathLst>
            </a:custGeom>
            <a:solidFill>
              <a:srgbClr val="4B37F1"/>
            </a:solidFill>
          </p:spPr>
          <p:txBody>
            <a:bodyPr wrap="square" lIns="0" tIns="0" rIns="0" bIns="0" rtlCol="0"/>
            <a:lstStyle/>
            <a:p>
              <a:endParaRPr/>
            </a:p>
          </p:txBody>
        </p:sp>
        <p:pic>
          <p:nvPicPr>
            <p:cNvPr id="18" name="object 5">
              <a:extLst>
                <a:ext uri="{FF2B5EF4-FFF2-40B4-BE49-F238E27FC236}">
                  <a16:creationId xmlns:a16="http://schemas.microsoft.com/office/drawing/2014/main" id="{04FB77AA-6FC9-B419-03A9-2CAE32D155FF}"/>
                </a:ext>
              </a:extLst>
            </p:cNvPr>
            <p:cNvPicPr/>
            <p:nvPr/>
          </p:nvPicPr>
          <p:blipFill>
            <a:blip r:embed="rId3" cstate="print"/>
            <a:stretch>
              <a:fillRect/>
            </a:stretch>
          </p:blipFill>
          <p:spPr>
            <a:xfrm>
              <a:off x="1996515" y="5768672"/>
              <a:ext cx="213120" cy="253169"/>
            </a:xfrm>
            <a:prstGeom prst="rect">
              <a:avLst/>
            </a:prstGeom>
          </p:spPr>
        </p:pic>
        <p:sp>
          <p:nvSpPr>
            <p:cNvPr id="19" name="object 6">
              <a:extLst>
                <a:ext uri="{FF2B5EF4-FFF2-40B4-BE49-F238E27FC236}">
                  <a16:creationId xmlns:a16="http://schemas.microsoft.com/office/drawing/2014/main" id="{33ABC52C-7BAA-C8B2-F09C-14B0850B428F}"/>
                </a:ext>
              </a:extLst>
            </p:cNvPr>
            <p:cNvSpPr/>
            <p:nvPr/>
          </p:nvSpPr>
          <p:spPr>
            <a:xfrm>
              <a:off x="1898599" y="5663107"/>
              <a:ext cx="408940" cy="447675"/>
            </a:xfrm>
            <a:custGeom>
              <a:avLst/>
              <a:gdLst/>
              <a:ahLst/>
              <a:cxnLst/>
              <a:rect l="l" t="t" r="r" b="b"/>
              <a:pathLst>
                <a:path w="408939" h="447675">
                  <a:moveTo>
                    <a:pt x="408940" y="241173"/>
                  </a:moveTo>
                  <a:lnTo>
                    <a:pt x="404787" y="199580"/>
                  </a:lnTo>
                  <a:lnTo>
                    <a:pt x="392861" y="160820"/>
                  </a:lnTo>
                  <a:lnTo>
                    <a:pt x="392506" y="160159"/>
                  </a:lnTo>
                  <a:lnTo>
                    <a:pt x="392506" y="241173"/>
                  </a:lnTo>
                  <a:lnTo>
                    <a:pt x="388683" y="279450"/>
                  </a:lnTo>
                  <a:lnTo>
                    <a:pt x="360400" y="347319"/>
                  </a:lnTo>
                  <a:lnTo>
                    <a:pt x="309600" y="398614"/>
                  </a:lnTo>
                  <a:lnTo>
                    <a:pt x="242379" y="427177"/>
                  </a:lnTo>
                  <a:lnTo>
                    <a:pt x="204470" y="431038"/>
                  </a:lnTo>
                  <a:lnTo>
                    <a:pt x="166560" y="427177"/>
                  </a:lnTo>
                  <a:lnTo>
                    <a:pt x="99339" y="398614"/>
                  </a:lnTo>
                  <a:lnTo>
                    <a:pt x="48539" y="347319"/>
                  </a:lnTo>
                  <a:lnTo>
                    <a:pt x="20256" y="279450"/>
                  </a:lnTo>
                  <a:lnTo>
                    <a:pt x="16433" y="241173"/>
                  </a:lnTo>
                  <a:lnTo>
                    <a:pt x="20256" y="202907"/>
                  </a:lnTo>
                  <a:lnTo>
                    <a:pt x="48539" y="135026"/>
                  </a:lnTo>
                  <a:lnTo>
                    <a:pt x="91008" y="89763"/>
                  </a:lnTo>
                  <a:lnTo>
                    <a:pt x="136359" y="64147"/>
                  </a:lnTo>
                  <a:lnTo>
                    <a:pt x="159092" y="57061"/>
                  </a:lnTo>
                  <a:lnTo>
                    <a:pt x="161671" y="56248"/>
                  </a:lnTo>
                  <a:lnTo>
                    <a:pt x="173431" y="54102"/>
                  </a:lnTo>
                  <a:lnTo>
                    <a:pt x="173393" y="53898"/>
                  </a:lnTo>
                  <a:lnTo>
                    <a:pt x="181025" y="52781"/>
                  </a:lnTo>
                  <a:lnTo>
                    <a:pt x="188747" y="51968"/>
                  </a:lnTo>
                  <a:lnTo>
                    <a:pt x="196570" y="51485"/>
                  </a:lnTo>
                  <a:lnTo>
                    <a:pt x="204470" y="51320"/>
                  </a:lnTo>
                  <a:lnTo>
                    <a:pt x="212369" y="51473"/>
                  </a:lnTo>
                  <a:lnTo>
                    <a:pt x="220192" y="51968"/>
                  </a:lnTo>
                  <a:lnTo>
                    <a:pt x="227914" y="52781"/>
                  </a:lnTo>
                  <a:lnTo>
                    <a:pt x="235546" y="53898"/>
                  </a:lnTo>
                  <a:lnTo>
                    <a:pt x="235508" y="54102"/>
                  </a:lnTo>
                  <a:lnTo>
                    <a:pt x="247269" y="56261"/>
                  </a:lnTo>
                  <a:lnTo>
                    <a:pt x="243408" y="55346"/>
                  </a:lnTo>
                  <a:lnTo>
                    <a:pt x="247281" y="56248"/>
                  </a:lnTo>
                  <a:lnTo>
                    <a:pt x="251675" y="57061"/>
                  </a:lnTo>
                  <a:lnTo>
                    <a:pt x="247269" y="56261"/>
                  </a:lnTo>
                  <a:lnTo>
                    <a:pt x="272580" y="64147"/>
                  </a:lnTo>
                  <a:lnTo>
                    <a:pt x="296227" y="75412"/>
                  </a:lnTo>
                  <a:lnTo>
                    <a:pt x="337439" y="106921"/>
                  </a:lnTo>
                  <a:lnTo>
                    <a:pt x="377736" y="167271"/>
                  </a:lnTo>
                  <a:lnTo>
                    <a:pt x="392506" y="241173"/>
                  </a:lnTo>
                  <a:lnTo>
                    <a:pt x="392506" y="160159"/>
                  </a:lnTo>
                  <a:lnTo>
                    <a:pt x="374015" y="125742"/>
                  </a:lnTo>
                  <a:lnTo>
                    <a:pt x="349046" y="95199"/>
                  </a:lnTo>
                  <a:lnTo>
                    <a:pt x="305816" y="61836"/>
                  </a:lnTo>
                  <a:lnTo>
                    <a:pt x="296075" y="57061"/>
                  </a:lnTo>
                  <a:lnTo>
                    <a:pt x="281051" y="49695"/>
                  </a:lnTo>
                  <a:lnTo>
                    <a:pt x="254571" y="40970"/>
                  </a:lnTo>
                  <a:lnTo>
                    <a:pt x="255168" y="37579"/>
                  </a:lnTo>
                  <a:lnTo>
                    <a:pt x="255270" y="16586"/>
                  </a:lnTo>
                  <a:lnTo>
                    <a:pt x="255270" y="6108"/>
                  </a:lnTo>
                  <a:lnTo>
                    <a:pt x="254393" y="3975"/>
                  </a:lnTo>
                  <a:lnTo>
                    <a:pt x="251333" y="889"/>
                  </a:lnTo>
                  <a:lnTo>
                    <a:pt x="249224" y="0"/>
                  </a:lnTo>
                  <a:lnTo>
                    <a:pt x="238848" y="0"/>
                  </a:lnTo>
                  <a:lnTo>
                    <a:pt x="238848" y="16586"/>
                  </a:lnTo>
                  <a:lnTo>
                    <a:pt x="238848" y="35534"/>
                  </a:lnTo>
                  <a:lnTo>
                    <a:pt x="238493" y="37579"/>
                  </a:lnTo>
                  <a:lnTo>
                    <a:pt x="230124" y="36334"/>
                  </a:lnTo>
                  <a:lnTo>
                    <a:pt x="221678" y="35445"/>
                  </a:lnTo>
                  <a:lnTo>
                    <a:pt x="213131" y="34912"/>
                  </a:lnTo>
                  <a:lnTo>
                    <a:pt x="204482" y="34734"/>
                  </a:lnTo>
                  <a:lnTo>
                    <a:pt x="195821" y="34912"/>
                  </a:lnTo>
                  <a:lnTo>
                    <a:pt x="187261" y="35445"/>
                  </a:lnTo>
                  <a:lnTo>
                    <a:pt x="178816" y="36334"/>
                  </a:lnTo>
                  <a:lnTo>
                    <a:pt x="170459" y="37579"/>
                  </a:lnTo>
                  <a:lnTo>
                    <a:pt x="170091" y="35534"/>
                  </a:lnTo>
                  <a:lnTo>
                    <a:pt x="170091" y="16586"/>
                  </a:lnTo>
                  <a:lnTo>
                    <a:pt x="238848" y="16586"/>
                  </a:lnTo>
                  <a:lnTo>
                    <a:pt x="238848" y="0"/>
                  </a:lnTo>
                  <a:lnTo>
                    <a:pt x="159715" y="0"/>
                  </a:lnTo>
                  <a:lnTo>
                    <a:pt x="157594" y="889"/>
                  </a:lnTo>
                  <a:lnTo>
                    <a:pt x="154546" y="3975"/>
                  </a:lnTo>
                  <a:lnTo>
                    <a:pt x="153670" y="6108"/>
                  </a:lnTo>
                  <a:lnTo>
                    <a:pt x="153758" y="37579"/>
                  </a:lnTo>
                  <a:lnTo>
                    <a:pt x="154368" y="40970"/>
                  </a:lnTo>
                  <a:lnTo>
                    <a:pt x="127889" y="49695"/>
                  </a:lnTo>
                  <a:lnTo>
                    <a:pt x="80365" y="77089"/>
                  </a:lnTo>
                  <a:lnTo>
                    <a:pt x="34925" y="125742"/>
                  </a:lnTo>
                  <a:lnTo>
                    <a:pt x="16065" y="160820"/>
                  </a:lnTo>
                  <a:lnTo>
                    <a:pt x="4152" y="199580"/>
                  </a:lnTo>
                  <a:lnTo>
                    <a:pt x="0" y="241173"/>
                  </a:lnTo>
                  <a:lnTo>
                    <a:pt x="4152" y="282778"/>
                  </a:lnTo>
                  <a:lnTo>
                    <a:pt x="16065" y="321525"/>
                  </a:lnTo>
                  <a:lnTo>
                    <a:pt x="34925" y="356603"/>
                  </a:lnTo>
                  <a:lnTo>
                    <a:pt x="59893" y="387159"/>
                  </a:lnTo>
                  <a:lnTo>
                    <a:pt x="90131" y="412356"/>
                  </a:lnTo>
                  <a:lnTo>
                    <a:pt x="124879" y="431393"/>
                  </a:lnTo>
                  <a:lnTo>
                    <a:pt x="163258" y="443420"/>
                  </a:lnTo>
                  <a:lnTo>
                    <a:pt x="204457" y="447624"/>
                  </a:lnTo>
                  <a:lnTo>
                    <a:pt x="245668" y="443433"/>
                  </a:lnTo>
                  <a:lnTo>
                    <a:pt x="284060" y="431393"/>
                  </a:lnTo>
                  <a:lnTo>
                    <a:pt x="284708" y="431038"/>
                  </a:lnTo>
                  <a:lnTo>
                    <a:pt x="318795" y="412356"/>
                  </a:lnTo>
                  <a:lnTo>
                    <a:pt x="349046" y="387159"/>
                  </a:lnTo>
                  <a:lnTo>
                    <a:pt x="374015" y="356603"/>
                  </a:lnTo>
                  <a:lnTo>
                    <a:pt x="392861" y="321538"/>
                  </a:lnTo>
                  <a:lnTo>
                    <a:pt x="404787" y="282778"/>
                  </a:lnTo>
                  <a:lnTo>
                    <a:pt x="408940" y="241173"/>
                  </a:lnTo>
                  <a:close/>
                </a:path>
              </a:pathLst>
            </a:custGeom>
            <a:solidFill>
              <a:srgbClr val="4B37F1"/>
            </a:solidFill>
          </p:spPr>
          <p:txBody>
            <a:bodyPr wrap="square" lIns="0" tIns="0" rIns="0" bIns="0" rtlCol="0"/>
            <a:lstStyle/>
            <a:p>
              <a:endParaRPr/>
            </a:p>
          </p:txBody>
        </p:sp>
        <p:sp>
          <p:nvSpPr>
            <p:cNvPr id="20" name="object 7">
              <a:extLst>
                <a:ext uri="{FF2B5EF4-FFF2-40B4-BE49-F238E27FC236}">
                  <a16:creationId xmlns:a16="http://schemas.microsoft.com/office/drawing/2014/main" id="{DD8BD652-7A2A-67A5-33D2-9EA34C91114C}"/>
                </a:ext>
              </a:extLst>
            </p:cNvPr>
            <p:cNvSpPr/>
            <p:nvPr/>
          </p:nvSpPr>
          <p:spPr>
            <a:xfrm>
              <a:off x="6657974" y="5507042"/>
              <a:ext cx="762000" cy="762000"/>
            </a:xfrm>
            <a:custGeom>
              <a:avLst/>
              <a:gdLst/>
              <a:ahLst/>
              <a:cxnLst/>
              <a:rect l="l" t="t" r="r" b="b"/>
              <a:pathLst>
                <a:path w="762000" h="762000">
                  <a:moveTo>
                    <a:pt x="381000" y="762000"/>
                  </a:moveTo>
                  <a:lnTo>
                    <a:pt x="333208" y="759031"/>
                  </a:lnTo>
                  <a:lnTo>
                    <a:pt x="287187" y="750363"/>
                  </a:lnTo>
                  <a:lnTo>
                    <a:pt x="243296" y="736354"/>
                  </a:lnTo>
                  <a:lnTo>
                    <a:pt x="201889" y="717359"/>
                  </a:lnTo>
                  <a:lnTo>
                    <a:pt x="163326" y="693737"/>
                  </a:lnTo>
                  <a:lnTo>
                    <a:pt x="127962" y="665844"/>
                  </a:lnTo>
                  <a:lnTo>
                    <a:pt x="96155" y="634037"/>
                  </a:lnTo>
                  <a:lnTo>
                    <a:pt x="68262" y="598673"/>
                  </a:lnTo>
                  <a:lnTo>
                    <a:pt x="44640" y="560110"/>
                  </a:lnTo>
                  <a:lnTo>
                    <a:pt x="25645" y="518703"/>
                  </a:lnTo>
                  <a:lnTo>
                    <a:pt x="11636" y="474812"/>
                  </a:lnTo>
                  <a:lnTo>
                    <a:pt x="2968" y="428791"/>
                  </a:lnTo>
                  <a:lnTo>
                    <a:pt x="0" y="381000"/>
                  </a:lnTo>
                  <a:lnTo>
                    <a:pt x="2968" y="333208"/>
                  </a:lnTo>
                  <a:lnTo>
                    <a:pt x="11636" y="287187"/>
                  </a:lnTo>
                  <a:lnTo>
                    <a:pt x="25645" y="243296"/>
                  </a:lnTo>
                  <a:lnTo>
                    <a:pt x="44640" y="201889"/>
                  </a:lnTo>
                  <a:lnTo>
                    <a:pt x="68262" y="163326"/>
                  </a:lnTo>
                  <a:lnTo>
                    <a:pt x="96155" y="127962"/>
                  </a:lnTo>
                  <a:lnTo>
                    <a:pt x="127962" y="96155"/>
                  </a:lnTo>
                  <a:lnTo>
                    <a:pt x="163326" y="68262"/>
                  </a:lnTo>
                  <a:lnTo>
                    <a:pt x="201889" y="44640"/>
                  </a:lnTo>
                  <a:lnTo>
                    <a:pt x="243296" y="25645"/>
                  </a:lnTo>
                  <a:lnTo>
                    <a:pt x="287187" y="11636"/>
                  </a:lnTo>
                  <a:lnTo>
                    <a:pt x="333208" y="2968"/>
                  </a:lnTo>
                  <a:lnTo>
                    <a:pt x="381000" y="0"/>
                  </a:lnTo>
                  <a:lnTo>
                    <a:pt x="428791" y="2968"/>
                  </a:lnTo>
                  <a:lnTo>
                    <a:pt x="474812" y="11636"/>
                  </a:lnTo>
                  <a:lnTo>
                    <a:pt x="518703" y="25645"/>
                  </a:lnTo>
                  <a:lnTo>
                    <a:pt x="560110" y="44640"/>
                  </a:lnTo>
                  <a:lnTo>
                    <a:pt x="598673" y="68262"/>
                  </a:lnTo>
                  <a:lnTo>
                    <a:pt x="634037" y="96155"/>
                  </a:lnTo>
                  <a:lnTo>
                    <a:pt x="665844" y="127962"/>
                  </a:lnTo>
                  <a:lnTo>
                    <a:pt x="693737" y="163326"/>
                  </a:lnTo>
                  <a:lnTo>
                    <a:pt x="717359" y="201889"/>
                  </a:lnTo>
                  <a:lnTo>
                    <a:pt x="736354" y="243296"/>
                  </a:lnTo>
                  <a:lnTo>
                    <a:pt x="750363" y="287187"/>
                  </a:lnTo>
                  <a:lnTo>
                    <a:pt x="759031" y="333208"/>
                  </a:lnTo>
                  <a:lnTo>
                    <a:pt x="762000" y="381000"/>
                  </a:lnTo>
                  <a:lnTo>
                    <a:pt x="759031" y="428791"/>
                  </a:lnTo>
                  <a:lnTo>
                    <a:pt x="750363" y="474812"/>
                  </a:lnTo>
                  <a:lnTo>
                    <a:pt x="736354" y="518703"/>
                  </a:lnTo>
                  <a:lnTo>
                    <a:pt x="717359" y="560110"/>
                  </a:lnTo>
                  <a:lnTo>
                    <a:pt x="693737" y="598673"/>
                  </a:lnTo>
                  <a:lnTo>
                    <a:pt x="665844" y="634037"/>
                  </a:lnTo>
                  <a:lnTo>
                    <a:pt x="634037" y="665844"/>
                  </a:lnTo>
                  <a:lnTo>
                    <a:pt x="598673" y="693737"/>
                  </a:lnTo>
                  <a:lnTo>
                    <a:pt x="560110" y="717359"/>
                  </a:lnTo>
                  <a:lnTo>
                    <a:pt x="518703" y="736354"/>
                  </a:lnTo>
                  <a:lnTo>
                    <a:pt x="474812" y="750363"/>
                  </a:lnTo>
                  <a:lnTo>
                    <a:pt x="428791" y="759031"/>
                  </a:lnTo>
                  <a:lnTo>
                    <a:pt x="381000" y="762000"/>
                  </a:lnTo>
                  <a:close/>
                </a:path>
              </a:pathLst>
            </a:custGeom>
            <a:solidFill>
              <a:srgbClr val="28059D"/>
            </a:solidFill>
          </p:spPr>
          <p:txBody>
            <a:bodyPr wrap="square" lIns="0" tIns="0" rIns="0" bIns="0" rtlCol="0"/>
            <a:lstStyle/>
            <a:p>
              <a:endParaRPr/>
            </a:p>
          </p:txBody>
        </p:sp>
        <p:sp>
          <p:nvSpPr>
            <p:cNvPr id="21" name="object 8">
              <a:extLst>
                <a:ext uri="{FF2B5EF4-FFF2-40B4-BE49-F238E27FC236}">
                  <a16:creationId xmlns:a16="http://schemas.microsoft.com/office/drawing/2014/main" id="{71758DCA-5A72-A969-3E8D-497CDDA5D7C6}"/>
                </a:ext>
              </a:extLst>
            </p:cNvPr>
            <p:cNvSpPr/>
            <p:nvPr/>
          </p:nvSpPr>
          <p:spPr>
            <a:xfrm>
              <a:off x="6979462" y="5770361"/>
              <a:ext cx="152400" cy="228600"/>
            </a:xfrm>
            <a:custGeom>
              <a:avLst/>
              <a:gdLst/>
              <a:ahLst/>
              <a:cxnLst/>
              <a:rect l="l" t="t" r="r" b="b"/>
              <a:pathLst>
                <a:path w="152400" h="228600">
                  <a:moveTo>
                    <a:pt x="152302" y="114299"/>
                  </a:moveTo>
                  <a:lnTo>
                    <a:pt x="0" y="228599"/>
                  </a:lnTo>
                  <a:lnTo>
                    <a:pt x="0" y="0"/>
                  </a:lnTo>
                  <a:lnTo>
                    <a:pt x="152302" y="114299"/>
                  </a:lnTo>
                  <a:close/>
                </a:path>
              </a:pathLst>
            </a:custGeom>
            <a:solidFill>
              <a:srgbClr val="FFFFFF"/>
            </a:solidFill>
          </p:spPr>
          <p:txBody>
            <a:bodyPr wrap="square" lIns="0" tIns="0" rIns="0" bIns="0" rtlCol="0"/>
            <a:lstStyle/>
            <a:p>
              <a:endParaRPr/>
            </a:p>
          </p:txBody>
        </p:sp>
      </p:grpSp>
      <p:sp>
        <p:nvSpPr>
          <p:cNvPr id="22" name="object 10">
            <a:extLst>
              <a:ext uri="{FF2B5EF4-FFF2-40B4-BE49-F238E27FC236}">
                <a16:creationId xmlns:a16="http://schemas.microsoft.com/office/drawing/2014/main" id="{E7644F1F-2D06-37E8-6206-DE6BEEE896D2}"/>
              </a:ext>
            </a:extLst>
          </p:cNvPr>
          <p:cNvSpPr txBox="1"/>
          <p:nvPr/>
        </p:nvSpPr>
        <p:spPr>
          <a:xfrm>
            <a:off x="3073922" y="8615817"/>
            <a:ext cx="3284854" cy="463588"/>
          </a:xfrm>
          <a:prstGeom prst="rect">
            <a:avLst/>
          </a:prstGeom>
        </p:spPr>
        <p:txBody>
          <a:bodyPr vert="horz" wrap="square" lIns="0" tIns="123825" rIns="0" bIns="0" rtlCol="0">
            <a:spAutoFit/>
          </a:bodyPr>
          <a:lstStyle/>
          <a:p>
            <a:pPr marL="12700">
              <a:lnSpc>
                <a:spcPct val="100000"/>
              </a:lnSpc>
              <a:spcBef>
                <a:spcPts val="975"/>
              </a:spcBef>
            </a:pPr>
            <a:r>
              <a:rPr lang="es-ES" sz="2200" b="1" spc="-35" dirty="0">
                <a:solidFill>
                  <a:srgbClr val="181818"/>
                </a:solidFill>
                <a:latin typeface="Tahoma"/>
                <a:cs typeface="Tahoma"/>
              </a:rPr>
              <a:t>Programa PINT</a:t>
            </a:r>
            <a:endParaRPr sz="2300" dirty="0">
              <a:latin typeface="Tahoma"/>
              <a:cs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00" y="3140017"/>
            <a:ext cx="5162550" cy="3638550"/>
          </a:xfrm>
          <a:custGeom>
            <a:avLst/>
            <a:gdLst/>
            <a:ahLst/>
            <a:cxnLst/>
            <a:rect l="l" t="t" r="r" b="b"/>
            <a:pathLst>
              <a:path w="5162550" h="3638550">
                <a:moveTo>
                  <a:pt x="4794618" y="3638536"/>
                </a:moveTo>
                <a:lnTo>
                  <a:pt x="367931" y="3638536"/>
                </a:lnTo>
                <a:lnTo>
                  <a:pt x="321870" y="3635658"/>
                </a:lnTo>
                <a:lnTo>
                  <a:pt x="277491" y="3627258"/>
                </a:lnTo>
                <a:lnTo>
                  <a:pt x="235141" y="3613685"/>
                </a:lnTo>
                <a:lnTo>
                  <a:pt x="195171" y="3595287"/>
                </a:lnTo>
                <a:lnTo>
                  <a:pt x="157927" y="3572414"/>
                </a:lnTo>
                <a:lnTo>
                  <a:pt x="123760" y="3545414"/>
                </a:lnTo>
                <a:lnTo>
                  <a:pt x="93017" y="3514637"/>
                </a:lnTo>
                <a:lnTo>
                  <a:pt x="66048" y="3480432"/>
                </a:lnTo>
                <a:lnTo>
                  <a:pt x="43200" y="3443147"/>
                </a:lnTo>
                <a:lnTo>
                  <a:pt x="24823" y="3403131"/>
                </a:lnTo>
                <a:lnTo>
                  <a:pt x="11264" y="3360735"/>
                </a:lnTo>
                <a:lnTo>
                  <a:pt x="2874" y="3316305"/>
                </a:lnTo>
                <a:lnTo>
                  <a:pt x="0" y="3270193"/>
                </a:lnTo>
                <a:lnTo>
                  <a:pt x="0" y="368343"/>
                </a:lnTo>
                <a:lnTo>
                  <a:pt x="2874" y="322230"/>
                </a:lnTo>
                <a:lnTo>
                  <a:pt x="11264" y="277801"/>
                </a:lnTo>
                <a:lnTo>
                  <a:pt x="24823" y="235404"/>
                </a:lnTo>
                <a:lnTo>
                  <a:pt x="43200" y="195389"/>
                </a:lnTo>
                <a:lnTo>
                  <a:pt x="66048" y="158104"/>
                </a:lnTo>
                <a:lnTo>
                  <a:pt x="93017" y="123898"/>
                </a:lnTo>
                <a:lnTo>
                  <a:pt x="123760" y="93121"/>
                </a:lnTo>
                <a:lnTo>
                  <a:pt x="157927" y="66121"/>
                </a:lnTo>
                <a:lnTo>
                  <a:pt x="195171" y="43248"/>
                </a:lnTo>
                <a:lnTo>
                  <a:pt x="235141" y="24850"/>
                </a:lnTo>
                <a:lnTo>
                  <a:pt x="277491" y="11277"/>
                </a:lnTo>
                <a:lnTo>
                  <a:pt x="321870" y="2877"/>
                </a:lnTo>
                <a:lnTo>
                  <a:pt x="367931" y="0"/>
                </a:lnTo>
                <a:lnTo>
                  <a:pt x="4794618" y="0"/>
                </a:lnTo>
                <a:lnTo>
                  <a:pt x="4840679" y="2877"/>
                </a:lnTo>
                <a:lnTo>
                  <a:pt x="4885059" y="11277"/>
                </a:lnTo>
                <a:lnTo>
                  <a:pt x="4927408" y="24850"/>
                </a:lnTo>
                <a:lnTo>
                  <a:pt x="4967379" y="43248"/>
                </a:lnTo>
                <a:lnTo>
                  <a:pt x="5004622" y="66121"/>
                </a:lnTo>
                <a:lnTo>
                  <a:pt x="5038789" y="93121"/>
                </a:lnTo>
                <a:lnTo>
                  <a:pt x="5069532" y="123898"/>
                </a:lnTo>
                <a:lnTo>
                  <a:pt x="5096502" y="158104"/>
                </a:lnTo>
                <a:lnTo>
                  <a:pt x="5119349" y="195389"/>
                </a:lnTo>
                <a:lnTo>
                  <a:pt x="5137727" y="235404"/>
                </a:lnTo>
                <a:lnTo>
                  <a:pt x="5151285" y="277801"/>
                </a:lnTo>
                <a:lnTo>
                  <a:pt x="5159675" y="322230"/>
                </a:lnTo>
                <a:lnTo>
                  <a:pt x="5162550" y="368343"/>
                </a:lnTo>
                <a:lnTo>
                  <a:pt x="5162550" y="3270193"/>
                </a:lnTo>
                <a:lnTo>
                  <a:pt x="5159675" y="3316305"/>
                </a:lnTo>
                <a:lnTo>
                  <a:pt x="5151285" y="3360735"/>
                </a:lnTo>
                <a:lnTo>
                  <a:pt x="5137727" y="3403131"/>
                </a:lnTo>
                <a:lnTo>
                  <a:pt x="5119349" y="3443147"/>
                </a:lnTo>
                <a:lnTo>
                  <a:pt x="5096502" y="3480432"/>
                </a:lnTo>
                <a:lnTo>
                  <a:pt x="5069532" y="3514637"/>
                </a:lnTo>
                <a:lnTo>
                  <a:pt x="5038789" y="3545414"/>
                </a:lnTo>
                <a:lnTo>
                  <a:pt x="5004622" y="3572414"/>
                </a:lnTo>
                <a:lnTo>
                  <a:pt x="4967379" y="3595287"/>
                </a:lnTo>
                <a:lnTo>
                  <a:pt x="4927408" y="3613685"/>
                </a:lnTo>
                <a:lnTo>
                  <a:pt x="4885059" y="3627258"/>
                </a:lnTo>
                <a:lnTo>
                  <a:pt x="4840679" y="3635658"/>
                </a:lnTo>
                <a:lnTo>
                  <a:pt x="4794618" y="3638536"/>
                </a:lnTo>
                <a:close/>
              </a:path>
            </a:pathLst>
          </a:custGeom>
          <a:solidFill>
            <a:srgbClr val="FFFFFF"/>
          </a:solidFill>
        </p:spPr>
        <p:txBody>
          <a:bodyPr wrap="square" lIns="0" tIns="0" rIns="0" bIns="0" rtlCol="0"/>
          <a:lstStyle/>
          <a:p>
            <a:endParaRPr/>
          </a:p>
        </p:txBody>
      </p:sp>
      <p:sp>
        <p:nvSpPr>
          <p:cNvPr id="12" name="object 12"/>
          <p:cNvSpPr/>
          <p:nvPr/>
        </p:nvSpPr>
        <p:spPr>
          <a:xfrm>
            <a:off x="6562743" y="3140017"/>
            <a:ext cx="5162550" cy="3638550"/>
          </a:xfrm>
          <a:custGeom>
            <a:avLst/>
            <a:gdLst/>
            <a:ahLst/>
            <a:cxnLst/>
            <a:rect l="l" t="t" r="r" b="b"/>
            <a:pathLst>
              <a:path w="5162550" h="3638550">
                <a:moveTo>
                  <a:pt x="4794618" y="3638536"/>
                </a:moveTo>
                <a:lnTo>
                  <a:pt x="367931" y="3638536"/>
                </a:lnTo>
                <a:lnTo>
                  <a:pt x="321870" y="3635658"/>
                </a:lnTo>
                <a:lnTo>
                  <a:pt x="277491" y="3627258"/>
                </a:lnTo>
                <a:lnTo>
                  <a:pt x="235141" y="3613685"/>
                </a:lnTo>
                <a:lnTo>
                  <a:pt x="195171" y="3595287"/>
                </a:lnTo>
                <a:lnTo>
                  <a:pt x="157927" y="3572414"/>
                </a:lnTo>
                <a:lnTo>
                  <a:pt x="123760" y="3545414"/>
                </a:lnTo>
                <a:lnTo>
                  <a:pt x="93017" y="3514637"/>
                </a:lnTo>
                <a:lnTo>
                  <a:pt x="66048" y="3480432"/>
                </a:lnTo>
                <a:lnTo>
                  <a:pt x="43200" y="3443147"/>
                </a:lnTo>
                <a:lnTo>
                  <a:pt x="24823" y="3403131"/>
                </a:lnTo>
                <a:lnTo>
                  <a:pt x="11264" y="3360735"/>
                </a:lnTo>
                <a:lnTo>
                  <a:pt x="2874" y="3316305"/>
                </a:lnTo>
                <a:lnTo>
                  <a:pt x="0" y="3270193"/>
                </a:lnTo>
                <a:lnTo>
                  <a:pt x="0" y="368343"/>
                </a:lnTo>
                <a:lnTo>
                  <a:pt x="2874" y="322230"/>
                </a:lnTo>
                <a:lnTo>
                  <a:pt x="11264" y="277801"/>
                </a:lnTo>
                <a:lnTo>
                  <a:pt x="24823" y="235404"/>
                </a:lnTo>
                <a:lnTo>
                  <a:pt x="43200" y="195389"/>
                </a:lnTo>
                <a:lnTo>
                  <a:pt x="66048" y="158104"/>
                </a:lnTo>
                <a:lnTo>
                  <a:pt x="93017" y="123898"/>
                </a:lnTo>
                <a:lnTo>
                  <a:pt x="123760" y="93121"/>
                </a:lnTo>
                <a:lnTo>
                  <a:pt x="157927" y="66121"/>
                </a:lnTo>
                <a:lnTo>
                  <a:pt x="195171" y="43248"/>
                </a:lnTo>
                <a:lnTo>
                  <a:pt x="235141" y="24850"/>
                </a:lnTo>
                <a:lnTo>
                  <a:pt x="277491" y="11277"/>
                </a:lnTo>
                <a:lnTo>
                  <a:pt x="321870" y="2877"/>
                </a:lnTo>
                <a:lnTo>
                  <a:pt x="367931" y="0"/>
                </a:lnTo>
                <a:lnTo>
                  <a:pt x="4794618" y="0"/>
                </a:lnTo>
                <a:lnTo>
                  <a:pt x="4840679" y="2877"/>
                </a:lnTo>
                <a:lnTo>
                  <a:pt x="4885059" y="11277"/>
                </a:lnTo>
                <a:lnTo>
                  <a:pt x="4927408" y="24850"/>
                </a:lnTo>
                <a:lnTo>
                  <a:pt x="4967379" y="43248"/>
                </a:lnTo>
                <a:lnTo>
                  <a:pt x="5004622" y="66121"/>
                </a:lnTo>
                <a:lnTo>
                  <a:pt x="5038789" y="93121"/>
                </a:lnTo>
                <a:lnTo>
                  <a:pt x="5069532" y="123898"/>
                </a:lnTo>
                <a:lnTo>
                  <a:pt x="5096502" y="158104"/>
                </a:lnTo>
                <a:lnTo>
                  <a:pt x="5119349" y="195389"/>
                </a:lnTo>
                <a:lnTo>
                  <a:pt x="5137727" y="235404"/>
                </a:lnTo>
                <a:lnTo>
                  <a:pt x="5151285" y="277801"/>
                </a:lnTo>
                <a:lnTo>
                  <a:pt x="5159675" y="322230"/>
                </a:lnTo>
                <a:lnTo>
                  <a:pt x="5162550" y="368343"/>
                </a:lnTo>
                <a:lnTo>
                  <a:pt x="5162550" y="3270193"/>
                </a:lnTo>
                <a:lnTo>
                  <a:pt x="5159675" y="3316305"/>
                </a:lnTo>
                <a:lnTo>
                  <a:pt x="5151285" y="3360735"/>
                </a:lnTo>
                <a:lnTo>
                  <a:pt x="5137727" y="3403131"/>
                </a:lnTo>
                <a:lnTo>
                  <a:pt x="5119349" y="3443147"/>
                </a:lnTo>
                <a:lnTo>
                  <a:pt x="5096502" y="3480432"/>
                </a:lnTo>
                <a:lnTo>
                  <a:pt x="5069532" y="3514637"/>
                </a:lnTo>
                <a:lnTo>
                  <a:pt x="5038789" y="3545414"/>
                </a:lnTo>
                <a:lnTo>
                  <a:pt x="5004622" y="3572414"/>
                </a:lnTo>
                <a:lnTo>
                  <a:pt x="4967379" y="3595287"/>
                </a:lnTo>
                <a:lnTo>
                  <a:pt x="4927408" y="3613685"/>
                </a:lnTo>
                <a:lnTo>
                  <a:pt x="4885059" y="3627258"/>
                </a:lnTo>
                <a:lnTo>
                  <a:pt x="4840679" y="3635658"/>
                </a:lnTo>
                <a:lnTo>
                  <a:pt x="4794618" y="3638536"/>
                </a:lnTo>
                <a:close/>
              </a:path>
            </a:pathLst>
          </a:custGeom>
          <a:solidFill>
            <a:srgbClr val="FFFFFF"/>
          </a:solidFill>
        </p:spPr>
        <p:txBody>
          <a:bodyPr wrap="square" lIns="0" tIns="0" rIns="0" bIns="0" rtlCol="0"/>
          <a:lstStyle/>
          <a:p>
            <a:endParaRPr/>
          </a:p>
        </p:txBody>
      </p:sp>
      <p:sp>
        <p:nvSpPr>
          <p:cNvPr id="13" name="object 13"/>
          <p:cNvSpPr/>
          <p:nvPr/>
        </p:nvSpPr>
        <p:spPr>
          <a:xfrm>
            <a:off x="12096786" y="3140017"/>
            <a:ext cx="5162550" cy="3638550"/>
          </a:xfrm>
          <a:custGeom>
            <a:avLst/>
            <a:gdLst/>
            <a:ahLst/>
            <a:cxnLst/>
            <a:rect l="l" t="t" r="r" b="b"/>
            <a:pathLst>
              <a:path w="5162550" h="3638550">
                <a:moveTo>
                  <a:pt x="4794618" y="3638536"/>
                </a:moveTo>
                <a:lnTo>
                  <a:pt x="367931" y="3638536"/>
                </a:lnTo>
                <a:lnTo>
                  <a:pt x="321870" y="3635658"/>
                </a:lnTo>
                <a:lnTo>
                  <a:pt x="277491" y="3627258"/>
                </a:lnTo>
                <a:lnTo>
                  <a:pt x="235141" y="3613685"/>
                </a:lnTo>
                <a:lnTo>
                  <a:pt x="195171" y="3595287"/>
                </a:lnTo>
                <a:lnTo>
                  <a:pt x="157927" y="3572414"/>
                </a:lnTo>
                <a:lnTo>
                  <a:pt x="123760" y="3545414"/>
                </a:lnTo>
                <a:lnTo>
                  <a:pt x="93017" y="3514637"/>
                </a:lnTo>
                <a:lnTo>
                  <a:pt x="66048" y="3480432"/>
                </a:lnTo>
                <a:lnTo>
                  <a:pt x="43200" y="3443147"/>
                </a:lnTo>
                <a:lnTo>
                  <a:pt x="24823" y="3403131"/>
                </a:lnTo>
                <a:lnTo>
                  <a:pt x="11264" y="3360735"/>
                </a:lnTo>
                <a:lnTo>
                  <a:pt x="2874" y="3316305"/>
                </a:lnTo>
                <a:lnTo>
                  <a:pt x="0" y="3270193"/>
                </a:lnTo>
                <a:lnTo>
                  <a:pt x="0" y="368343"/>
                </a:lnTo>
                <a:lnTo>
                  <a:pt x="2874" y="322230"/>
                </a:lnTo>
                <a:lnTo>
                  <a:pt x="11264" y="277801"/>
                </a:lnTo>
                <a:lnTo>
                  <a:pt x="24823" y="235404"/>
                </a:lnTo>
                <a:lnTo>
                  <a:pt x="43200" y="195389"/>
                </a:lnTo>
                <a:lnTo>
                  <a:pt x="66048" y="158104"/>
                </a:lnTo>
                <a:lnTo>
                  <a:pt x="93017" y="123898"/>
                </a:lnTo>
                <a:lnTo>
                  <a:pt x="123760" y="93121"/>
                </a:lnTo>
                <a:lnTo>
                  <a:pt x="157927" y="66121"/>
                </a:lnTo>
                <a:lnTo>
                  <a:pt x="195171" y="43248"/>
                </a:lnTo>
                <a:lnTo>
                  <a:pt x="235141" y="24850"/>
                </a:lnTo>
                <a:lnTo>
                  <a:pt x="277491" y="11277"/>
                </a:lnTo>
                <a:lnTo>
                  <a:pt x="321870" y="2877"/>
                </a:lnTo>
                <a:lnTo>
                  <a:pt x="367931" y="0"/>
                </a:lnTo>
                <a:lnTo>
                  <a:pt x="4794618" y="0"/>
                </a:lnTo>
                <a:lnTo>
                  <a:pt x="4840679" y="2877"/>
                </a:lnTo>
                <a:lnTo>
                  <a:pt x="4885059" y="11277"/>
                </a:lnTo>
                <a:lnTo>
                  <a:pt x="4927408" y="24850"/>
                </a:lnTo>
                <a:lnTo>
                  <a:pt x="4967379" y="43248"/>
                </a:lnTo>
                <a:lnTo>
                  <a:pt x="5004622" y="66121"/>
                </a:lnTo>
                <a:lnTo>
                  <a:pt x="5038789" y="93121"/>
                </a:lnTo>
                <a:lnTo>
                  <a:pt x="5069532" y="123898"/>
                </a:lnTo>
                <a:lnTo>
                  <a:pt x="5096502" y="158104"/>
                </a:lnTo>
                <a:lnTo>
                  <a:pt x="5119349" y="195389"/>
                </a:lnTo>
                <a:lnTo>
                  <a:pt x="5137727" y="235404"/>
                </a:lnTo>
                <a:lnTo>
                  <a:pt x="5151285" y="277801"/>
                </a:lnTo>
                <a:lnTo>
                  <a:pt x="5159675" y="322230"/>
                </a:lnTo>
                <a:lnTo>
                  <a:pt x="5162550" y="368343"/>
                </a:lnTo>
                <a:lnTo>
                  <a:pt x="5162550" y="3270193"/>
                </a:lnTo>
                <a:lnTo>
                  <a:pt x="5159675" y="3316305"/>
                </a:lnTo>
                <a:lnTo>
                  <a:pt x="5151285" y="3360735"/>
                </a:lnTo>
                <a:lnTo>
                  <a:pt x="5137727" y="3403131"/>
                </a:lnTo>
                <a:lnTo>
                  <a:pt x="5119349" y="3443147"/>
                </a:lnTo>
                <a:lnTo>
                  <a:pt x="5096502" y="3480432"/>
                </a:lnTo>
                <a:lnTo>
                  <a:pt x="5069532" y="3514637"/>
                </a:lnTo>
                <a:lnTo>
                  <a:pt x="5038789" y="3545414"/>
                </a:lnTo>
                <a:lnTo>
                  <a:pt x="5004622" y="3572414"/>
                </a:lnTo>
                <a:lnTo>
                  <a:pt x="4967379" y="3595287"/>
                </a:lnTo>
                <a:lnTo>
                  <a:pt x="4927408" y="3613685"/>
                </a:lnTo>
                <a:lnTo>
                  <a:pt x="4885059" y="3627258"/>
                </a:lnTo>
                <a:lnTo>
                  <a:pt x="4840679" y="3635658"/>
                </a:lnTo>
                <a:lnTo>
                  <a:pt x="4794618" y="3638536"/>
                </a:lnTo>
                <a:close/>
              </a:path>
            </a:pathLst>
          </a:custGeom>
          <a:solidFill>
            <a:srgbClr val="FFFFFF"/>
          </a:solidFill>
        </p:spPr>
        <p:txBody>
          <a:bodyPr wrap="square" lIns="0" tIns="0" rIns="0" bIns="0" rtlCol="0"/>
          <a:lstStyle/>
          <a:p>
            <a:endParaRPr/>
          </a:p>
        </p:txBody>
      </p:sp>
      <p:sp>
        <p:nvSpPr>
          <p:cNvPr id="14" name="object 14"/>
          <p:cNvSpPr/>
          <p:nvPr/>
        </p:nvSpPr>
        <p:spPr>
          <a:xfrm>
            <a:off x="1028777" y="1028700"/>
            <a:ext cx="16230600" cy="1028700"/>
          </a:xfrm>
          <a:custGeom>
            <a:avLst/>
            <a:gdLst/>
            <a:ahLst/>
            <a:cxnLst/>
            <a:rect l="l" t="t" r="r" b="b"/>
            <a:pathLst>
              <a:path w="16230600" h="1028700">
                <a:moveTo>
                  <a:pt x="16036012" y="1028699"/>
                </a:moveTo>
                <a:lnTo>
                  <a:pt x="194431" y="1028699"/>
                </a:lnTo>
                <a:lnTo>
                  <a:pt x="149927" y="1023566"/>
                </a:lnTo>
                <a:lnTo>
                  <a:pt x="109032" y="1008951"/>
                </a:lnTo>
                <a:lnTo>
                  <a:pt x="72927" y="986031"/>
                </a:lnTo>
                <a:lnTo>
                  <a:pt x="42791" y="955982"/>
                </a:lnTo>
                <a:lnTo>
                  <a:pt x="19805" y="919981"/>
                </a:lnTo>
                <a:lnTo>
                  <a:pt x="5147" y="879205"/>
                </a:lnTo>
                <a:lnTo>
                  <a:pt x="0" y="834829"/>
                </a:lnTo>
                <a:lnTo>
                  <a:pt x="0" y="193870"/>
                </a:lnTo>
                <a:lnTo>
                  <a:pt x="5147" y="149494"/>
                </a:lnTo>
                <a:lnTo>
                  <a:pt x="19805" y="108718"/>
                </a:lnTo>
                <a:lnTo>
                  <a:pt x="42791" y="72717"/>
                </a:lnTo>
                <a:lnTo>
                  <a:pt x="72927" y="42668"/>
                </a:lnTo>
                <a:lnTo>
                  <a:pt x="109032" y="19748"/>
                </a:lnTo>
                <a:lnTo>
                  <a:pt x="149927" y="5133"/>
                </a:lnTo>
                <a:lnTo>
                  <a:pt x="194431" y="0"/>
                </a:lnTo>
                <a:lnTo>
                  <a:pt x="16036012" y="0"/>
                </a:lnTo>
                <a:lnTo>
                  <a:pt x="16080516" y="5133"/>
                </a:lnTo>
                <a:lnTo>
                  <a:pt x="16121410" y="19748"/>
                </a:lnTo>
                <a:lnTo>
                  <a:pt x="16157516" y="42668"/>
                </a:lnTo>
                <a:lnTo>
                  <a:pt x="16187651" y="72717"/>
                </a:lnTo>
                <a:lnTo>
                  <a:pt x="16210638" y="108718"/>
                </a:lnTo>
                <a:lnTo>
                  <a:pt x="16225295" y="149494"/>
                </a:lnTo>
                <a:lnTo>
                  <a:pt x="16230443" y="193870"/>
                </a:lnTo>
                <a:lnTo>
                  <a:pt x="16230443" y="834829"/>
                </a:lnTo>
                <a:lnTo>
                  <a:pt x="16225295" y="879205"/>
                </a:lnTo>
                <a:lnTo>
                  <a:pt x="16210638" y="919981"/>
                </a:lnTo>
                <a:lnTo>
                  <a:pt x="16187651" y="955982"/>
                </a:lnTo>
                <a:lnTo>
                  <a:pt x="16157516" y="986031"/>
                </a:lnTo>
                <a:lnTo>
                  <a:pt x="16121410" y="1008951"/>
                </a:lnTo>
                <a:lnTo>
                  <a:pt x="16080516" y="1023566"/>
                </a:lnTo>
                <a:lnTo>
                  <a:pt x="16036012" y="1028699"/>
                </a:lnTo>
                <a:close/>
              </a:path>
            </a:pathLst>
          </a:custGeom>
          <a:solidFill>
            <a:srgbClr val="28059D"/>
          </a:solidFill>
        </p:spPr>
        <p:txBody>
          <a:bodyPr wrap="square" lIns="0" tIns="0" rIns="0" bIns="0" rtlCol="0"/>
          <a:lstStyle/>
          <a:p>
            <a:endParaRPr/>
          </a:p>
        </p:txBody>
      </p:sp>
      <p:sp>
        <p:nvSpPr>
          <p:cNvPr id="15" name="object 15"/>
          <p:cNvSpPr txBox="1"/>
          <p:nvPr/>
        </p:nvSpPr>
        <p:spPr>
          <a:xfrm>
            <a:off x="1704150" y="1381727"/>
            <a:ext cx="8511540" cy="443711"/>
          </a:xfrm>
          <a:prstGeom prst="rect">
            <a:avLst/>
          </a:prstGeom>
        </p:spPr>
        <p:txBody>
          <a:bodyPr vert="horz" wrap="square" lIns="0" tIns="12700" rIns="0" bIns="0" rtlCol="0">
            <a:spAutoFit/>
          </a:bodyPr>
          <a:lstStyle/>
          <a:p>
            <a:pPr marL="12700">
              <a:lnSpc>
                <a:spcPct val="100000"/>
              </a:lnSpc>
              <a:spcBef>
                <a:spcPts val="100"/>
              </a:spcBef>
            </a:pPr>
            <a:r>
              <a:rPr lang="es-ES" sz="2800" b="1" spc="20" dirty="0">
                <a:solidFill>
                  <a:srgbClr val="FFFFFF"/>
                </a:solidFill>
                <a:latin typeface="Verdana" panose="020B0604030504040204" pitchFamily="34" charset="0"/>
                <a:ea typeface="Verdana" panose="020B0604030504040204" pitchFamily="34" charset="0"/>
                <a:cs typeface="Tahoma"/>
              </a:rPr>
              <a:t>Requisitos de los proyectos</a:t>
            </a:r>
            <a:endParaRPr sz="2800" dirty="0">
              <a:latin typeface="Verdana" panose="020B0604030504040204" pitchFamily="34" charset="0"/>
              <a:ea typeface="Verdana" panose="020B0604030504040204" pitchFamily="34" charset="0"/>
              <a:cs typeface="Tahoma"/>
            </a:endParaRPr>
          </a:p>
        </p:txBody>
      </p:sp>
      <p:sp>
        <p:nvSpPr>
          <p:cNvPr id="17" name="object 17"/>
          <p:cNvSpPr txBox="1"/>
          <p:nvPr/>
        </p:nvSpPr>
        <p:spPr>
          <a:xfrm>
            <a:off x="1704150" y="3666363"/>
            <a:ext cx="3951016" cy="2228815"/>
          </a:xfrm>
          <a:prstGeom prst="rect">
            <a:avLst/>
          </a:prstGeom>
        </p:spPr>
        <p:txBody>
          <a:bodyPr vert="horz" wrap="square" lIns="0" tIns="12700" rIns="0" bIns="0" rtlCol="0">
            <a:spAutoFit/>
          </a:bodyPr>
          <a:lstStyle/>
          <a:p>
            <a:pPr marL="0" lvl="2">
              <a:spcBef>
                <a:spcPct val="0"/>
              </a:spcBef>
              <a:buClr>
                <a:schemeClr val="accent2"/>
              </a:buClr>
            </a:pPr>
            <a:r>
              <a:rPr lang="es-ES_tradnl" altLang="es-ES" b="1" dirty="0">
                <a:solidFill>
                  <a:schemeClr val="tx2"/>
                </a:solidFill>
                <a:latin typeface="Verdana" panose="020B0604030504040204" pitchFamily="34" charset="0"/>
                <a:ea typeface="Verdana" panose="020B0604030504040204" pitchFamily="34" charset="0"/>
                <a:cs typeface="Verdana" panose="020B0604030504040204" pitchFamily="34" charset="0"/>
              </a:rPr>
              <a:t>Proyectos enfocados a mejorar la competitividad de las empresas a través del incremento de sus exportaciones y/o la diversificación de los mercados destino de sus productos. </a:t>
            </a:r>
          </a:p>
        </p:txBody>
      </p:sp>
      <p:sp>
        <p:nvSpPr>
          <p:cNvPr id="18" name="object 18"/>
          <p:cNvSpPr txBox="1"/>
          <p:nvPr/>
        </p:nvSpPr>
        <p:spPr>
          <a:xfrm>
            <a:off x="7055864" y="3665409"/>
            <a:ext cx="4174441" cy="1950534"/>
          </a:xfrm>
          <a:prstGeom prst="rect">
            <a:avLst/>
          </a:prstGeom>
        </p:spPr>
        <p:txBody>
          <a:bodyPr vert="horz" wrap="square" lIns="0" tIns="11430" rIns="0" bIns="0" rtlCol="0">
            <a:spAutoFit/>
          </a:bodyPr>
          <a:lstStyle/>
          <a:p>
            <a:pPr marL="0" lvl="2">
              <a:spcBef>
                <a:spcPct val="0"/>
              </a:spcBef>
              <a:buClr>
                <a:schemeClr val="accent2"/>
              </a:buClr>
            </a:pPr>
            <a:r>
              <a:rPr lang="es-ES_tradnl" altLang="es-ES" b="1" dirty="0">
                <a:solidFill>
                  <a:schemeClr val="tx2"/>
                </a:solidFill>
                <a:latin typeface="Verdana" panose="020B0604030504040204" pitchFamily="34" charset="0"/>
                <a:ea typeface="Verdana" panose="020B0604030504040204" pitchFamily="34" charset="0"/>
                <a:cs typeface="Verdana" panose="020B0604030504040204" pitchFamily="34" charset="0"/>
              </a:rPr>
              <a:t>Actuaciones realizadas entre el 1 de enero y el 31 de diciembre de 2022.</a:t>
            </a:r>
          </a:p>
          <a:p>
            <a:pPr marL="0" lvl="2">
              <a:spcBef>
                <a:spcPct val="0"/>
              </a:spcBef>
              <a:buClr>
                <a:schemeClr val="accent2"/>
              </a:buClr>
            </a:pPr>
            <a:endParaRPr lang="es-ES_tradnl" altLang="es-ES"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lvl="2">
              <a:spcBef>
                <a:spcPct val="0"/>
              </a:spcBef>
              <a:buClr>
                <a:schemeClr val="accent2"/>
              </a:buClr>
            </a:pPr>
            <a:r>
              <a:rPr lang="es-ES_tradnl" altLang="es-ES" b="1" dirty="0">
                <a:solidFill>
                  <a:schemeClr val="tx2"/>
                </a:solidFill>
                <a:latin typeface="Verdana" panose="020B0604030504040204" pitchFamily="34" charset="0"/>
                <a:ea typeface="Verdana" panose="020B0604030504040204" pitchFamily="34" charset="0"/>
                <a:cs typeface="Verdana" panose="020B0604030504040204" pitchFamily="34" charset="0"/>
              </a:rPr>
              <a:t>Los proyectos necesariamente tendrán que concluirse en fecha posterior a la solicitud.</a:t>
            </a:r>
          </a:p>
        </p:txBody>
      </p:sp>
      <p:sp>
        <p:nvSpPr>
          <p:cNvPr id="19" name="object 19"/>
          <p:cNvSpPr txBox="1">
            <a:spLocks noGrp="1"/>
          </p:cNvSpPr>
          <p:nvPr>
            <p:ph type="title"/>
          </p:nvPr>
        </p:nvSpPr>
        <p:spPr>
          <a:xfrm>
            <a:off x="12613130" y="3653027"/>
            <a:ext cx="4078015" cy="843821"/>
          </a:xfrm>
          <a:prstGeom prst="rect">
            <a:avLst/>
          </a:prstGeom>
        </p:spPr>
        <p:txBody>
          <a:bodyPr vert="horz" wrap="square" lIns="0" tIns="12700" rIns="0" bIns="0" rtlCol="0">
            <a:spAutoFit/>
          </a:bodyPr>
          <a:lstStyle/>
          <a:p>
            <a:pPr lvl="2" algn="l">
              <a:spcBef>
                <a:spcPct val="0"/>
              </a:spcBef>
              <a:buClr>
                <a:schemeClr val="accent2"/>
              </a:buClr>
            </a:pPr>
            <a:r>
              <a:rPr lang="es-ES_tradnl" altLang="es-ES" b="1" kern="1200" dirty="0">
                <a:solidFill>
                  <a:schemeClr val="tx2"/>
                </a:solidFill>
                <a:latin typeface="Verdana" panose="020B0604030504040204" pitchFamily="34" charset="0"/>
                <a:ea typeface="Verdana" panose="020B0604030504040204" pitchFamily="34" charset="0"/>
              </a:rPr>
              <a:t>Importe subvencionable igual o superior al mínimo establecido.</a:t>
            </a:r>
          </a:p>
        </p:txBody>
      </p:sp>
      <p:grpSp>
        <p:nvGrpSpPr>
          <p:cNvPr id="20" name="object 20"/>
          <p:cNvGrpSpPr/>
          <p:nvPr/>
        </p:nvGrpSpPr>
        <p:grpSpPr>
          <a:xfrm>
            <a:off x="5299768" y="5933245"/>
            <a:ext cx="571500" cy="571500"/>
            <a:chOff x="5299768" y="5933245"/>
            <a:chExt cx="571500" cy="571500"/>
          </a:xfrm>
        </p:grpSpPr>
        <p:sp>
          <p:nvSpPr>
            <p:cNvPr id="21" name="object 21"/>
            <p:cNvSpPr/>
            <p:nvPr/>
          </p:nvSpPr>
          <p:spPr>
            <a:xfrm>
              <a:off x="5299768" y="5933245"/>
              <a:ext cx="571500" cy="571500"/>
            </a:xfrm>
            <a:custGeom>
              <a:avLst/>
              <a:gdLst/>
              <a:ahLst/>
              <a:cxnLst/>
              <a:rect l="l" t="t" r="r" b="b"/>
              <a:pathLst>
                <a:path w="571500" h="571500">
                  <a:moveTo>
                    <a:pt x="285729" y="571458"/>
                  </a:moveTo>
                  <a:lnTo>
                    <a:pt x="239382" y="567718"/>
                  </a:lnTo>
                  <a:lnTo>
                    <a:pt x="195416" y="556891"/>
                  </a:lnTo>
                  <a:lnTo>
                    <a:pt x="154420" y="539566"/>
                  </a:lnTo>
                  <a:lnTo>
                    <a:pt x="116981" y="516329"/>
                  </a:lnTo>
                  <a:lnTo>
                    <a:pt x="83688" y="487770"/>
                  </a:lnTo>
                  <a:lnTo>
                    <a:pt x="55129" y="454477"/>
                  </a:lnTo>
                  <a:lnTo>
                    <a:pt x="31892" y="417038"/>
                  </a:lnTo>
                  <a:lnTo>
                    <a:pt x="14566" y="376041"/>
                  </a:lnTo>
                  <a:lnTo>
                    <a:pt x="3739" y="332076"/>
                  </a:lnTo>
                  <a:lnTo>
                    <a:pt x="0" y="285729"/>
                  </a:lnTo>
                  <a:lnTo>
                    <a:pt x="3739" y="239382"/>
                  </a:lnTo>
                  <a:lnTo>
                    <a:pt x="14566" y="195416"/>
                  </a:lnTo>
                  <a:lnTo>
                    <a:pt x="31892" y="154420"/>
                  </a:lnTo>
                  <a:lnTo>
                    <a:pt x="55129" y="116981"/>
                  </a:lnTo>
                  <a:lnTo>
                    <a:pt x="83688" y="83688"/>
                  </a:lnTo>
                  <a:lnTo>
                    <a:pt x="116981" y="55129"/>
                  </a:lnTo>
                  <a:lnTo>
                    <a:pt x="154420" y="31892"/>
                  </a:lnTo>
                  <a:lnTo>
                    <a:pt x="195416" y="14566"/>
                  </a:lnTo>
                  <a:lnTo>
                    <a:pt x="239382" y="3739"/>
                  </a:lnTo>
                  <a:lnTo>
                    <a:pt x="285729" y="0"/>
                  </a:lnTo>
                  <a:lnTo>
                    <a:pt x="332076" y="3739"/>
                  </a:lnTo>
                  <a:lnTo>
                    <a:pt x="376041" y="14566"/>
                  </a:lnTo>
                  <a:lnTo>
                    <a:pt x="417038" y="31892"/>
                  </a:lnTo>
                  <a:lnTo>
                    <a:pt x="454477" y="55129"/>
                  </a:lnTo>
                  <a:lnTo>
                    <a:pt x="487770" y="83688"/>
                  </a:lnTo>
                  <a:lnTo>
                    <a:pt x="516329" y="116981"/>
                  </a:lnTo>
                  <a:lnTo>
                    <a:pt x="539566" y="154420"/>
                  </a:lnTo>
                  <a:lnTo>
                    <a:pt x="556891" y="195416"/>
                  </a:lnTo>
                  <a:lnTo>
                    <a:pt x="567718" y="239382"/>
                  </a:lnTo>
                  <a:lnTo>
                    <a:pt x="571458" y="285729"/>
                  </a:lnTo>
                  <a:lnTo>
                    <a:pt x="567718" y="332076"/>
                  </a:lnTo>
                  <a:lnTo>
                    <a:pt x="556891" y="376041"/>
                  </a:lnTo>
                  <a:lnTo>
                    <a:pt x="539566" y="417038"/>
                  </a:lnTo>
                  <a:lnTo>
                    <a:pt x="516329" y="454477"/>
                  </a:lnTo>
                  <a:lnTo>
                    <a:pt x="487770" y="487770"/>
                  </a:lnTo>
                  <a:lnTo>
                    <a:pt x="454477" y="516329"/>
                  </a:lnTo>
                  <a:lnTo>
                    <a:pt x="417038" y="539566"/>
                  </a:lnTo>
                  <a:lnTo>
                    <a:pt x="376041" y="556891"/>
                  </a:lnTo>
                  <a:lnTo>
                    <a:pt x="332076" y="567718"/>
                  </a:lnTo>
                  <a:lnTo>
                    <a:pt x="285729" y="571458"/>
                  </a:lnTo>
                  <a:close/>
                </a:path>
              </a:pathLst>
            </a:custGeom>
            <a:solidFill>
              <a:srgbClr val="28059D"/>
            </a:solidFill>
          </p:spPr>
          <p:txBody>
            <a:bodyPr wrap="square" lIns="0" tIns="0" rIns="0" bIns="0" rtlCol="0"/>
            <a:lstStyle/>
            <a:p>
              <a:endParaRPr/>
            </a:p>
          </p:txBody>
        </p:sp>
        <p:sp>
          <p:nvSpPr>
            <p:cNvPr id="22" name="object 22"/>
            <p:cNvSpPr/>
            <p:nvPr/>
          </p:nvSpPr>
          <p:spPr>
            <a:xfrm>
              <a:off x="5540866" y="6130719"/>
              <a:ext cx="114300" cy="171450"/>
            </a:xfrm>
            <a:custGeom>
              <a:avLst/>
              <a:gdLst/>
              <a:ahLst/>
              <a:cxnLst/>
              <a:rect l="l" t="t" r="r" b="b"/>
              <a:pathLst>
                <a:path w="114300" h="171450">
                  <a:moveTo>
                    <a:pt x="114218" y="85718"/>
                  </a:moveTo>
                  <a:lnTo>
                    <a:pt x="0" y="171437"/>
                  </a:lnTo>
                  <a:lnTo>
                    <a:pt x="0" y="0"/>
                  </a:lnTo>
                  <a:lnTo>
                    <a:pt x="114218" y="85718"/>
                  </a:lnTo>
                  <a:close/>
                </a:path>
              </a:pathLst>
            </a:custGeom>
            <a:solidFill>
              <a:srgbClr val="FFFFFF"/>
            </a:solidFill>
          </p:spPr>
          <p:txBody>
            <a:bodyPr wrap="square" lIns="0" tIns="0" rIns="0" bIns="0" rtlCol="0"/>
            <a:lstStyle/>
            <a:p>
              <a:endParaRPr/>
            </a:p>
          </p:txBody>
        </p:sp>
      </p:grpSp>
      <p:grpSp>
        <p:nvGrpSpPr>
          <p:cNvPr id="23" name="object 23"/>
          <p:cNvGrpSpPr/>
          <p:nvPr/>
        </p:nvGrpSpPr>
        <p:grpSpPr>
          <a:xfrm>
            <a:off x="10874909" y="5933245"/>
            <a:ext cx="571500" cy="571500"/>
            <a:chOff x="10874909" y="5933245"/>
            <a:chExt cx="571500" cy="571500"/>
          </a:xfrm>
        </p:grpSpPr>
        <p:sp>
          <p:nvSpPr>
            <p:cNvPr id="24" name="object 24"/>
            <p:cNvSpPr/>
            <p:nvPr/>
          </p:nvSpPr>
          <p:spPr>
            <a:xfrm>
              <a:off x="10874909" y="5933245"/>
              <a:ext cx="571500" cy="571500"/>
            </a:xfrm>
            <a:custGeom>
              <a:avLst/>
              <a:gdLst/>
              <a:ahLst/>
              <a:cxnLst/>
              <a:rect l="l" t="t" r="r" b="b"/>
              <a:pathLst>
                <a:path w="571500" h="571500">
                  <a:moveTo>
                    <a:pt x="285729" y="571458"/>
                  </a:moveTo>
                  <a:lnTo>
                    <a:pt x="239382" y="567718"/>
                  </a:lnTo>
                  <a:lnTo>
                    <a:pt x="195416" y="556891"/>
                  </a:lnTo>
                  <a:lnTo>
                    <a:pt x="154420" y="539566"/>
                  </a:lnTo>
                  <a:lnTo>
                    <a:pt x="116981" y="516329"/>
                  </a:lnTo>
                  <a:lnTo>
                    <a:pt x="83688" y="487770"/>
                  </a:lnTo>
                  <a:lnTo>
                    <a:pt x="55129" y="454477"/>
                  </a:lnTo>
                  <a:lnTo>
                    <a:pt x="31892" y="417038"/>
                  </a:lnTo>
                  <a:lnTo>
                    <a:pt x="14566" y="376041"/>
                  </a:lnTo>
                  <a:lnTo>
                    <a:pt x="3739" y="332076"/>
                  </a:lnTo>
                  <a:lnTo>
                    <a:pt x="0" y="285729"/>
                  </a:lnTo>
                  <a:lnTo>
                    <a:pt x="3739" y="239382"/>
                  </a:lnTo>
                  <a:lnTo>
                    <a:pt x="14566" y="195416"/>
                  </a:lnTo>
                  <a:lnTo>
                    <a:pt x="31892" y="154420"/>
                  </a:lnTo>
                  <a:lnTo>
                    <a:pt x="55129" y="116981"/>
                  </a:lnTo>
                  <a:lnTo>
                    <a:pt x="83688" y="83688"/>
                  </a:lnTo>
                  <a:lnTo>
                    <a:pt x="116981" y="55129"/>
                  </a:lnTo>
                  <a:lnTo>
                    <a:pt x="154420" y="31892"/>
                  </a:lnTo>
                  <a:lnTo>
                    <a:pt x="195416" y="14566"/>
                  </a:lnTo>
                  <a:lnTo>
                    <a:pt x="239382" y="3739"/>
                  </a:lnTo>
                  <a:lnTo>
                    <a:pt x="285729" y="0"/>
                  </a:lnTo>
                  <a:lnTo>
                    <a:pt x="332076" y="3739"/>
                  </a:lnTo>
                  <a:lnTo>
                    <a:pt x="376041" y="14566"/>
                  </a:lnTo>
                  <a:lnTo>
                    <a:pt x="417038" y="31892"/>
                  </a:lnTo>
                  <a:lnTo>
                    <a:pt x="454477" y="55129"/>
                  </a:lnTo>
                  <a:lnTo>
                    <a:pt x="487770" y="83688"/>
                  </a:lnTo>
                  <a:lnTo>
                    <a:pt x="516329" y="116981"/>
                  </a:lnTo>
                  <a:lnTo>
                    <a:pt x="539566" y="154420"/>
                  </a:lnTo>
                  <a:lnTo>
                    <a:pt x="556891" y="195416"/>
                  </a:lnTo>
                  <a:lnTo>
                    <a:pt x="567718" y="239382"/>
                  </a:lnTo>
                  <a:lnTo>
                    <a:pt x="571458" y="285729"/>
                  </a:lnTo>
                  <a:lnTo>
                    <a:pt x="567718" y="332076"/>
                  </a:lnTo>
                  <a:lnTo>
                    <a:pt x="556891" y="376041"/>
                  </a:lnTo>
                  <a:lnTo>
                    <a:pt x="539566" y="417038"/>
                  </a:lnTo>
                  <a:lnTo>
                    <a:pt x="516329" y="454477"/>
                  </a:lnTo>
                  <a:lnTo>
                    <a:pt x="487770" y="487770"/>
                  </a:lnTo>
                  <a:lnTo>
                    <a:pt x="454477" y="516329"/>
                  </a:lnTo>
                  <a:lnTo>
                    <a:pt x="417038" y="539566"/>
                  </a:lnTo>
                  <a:lnTo>
                    <a:pt x="376041" y="556891"/>
                  </a:lnTo>
                  <a:lnTo>
                    <a:pt x="332076" y="567718"/>
                  </a:lnTo>
                  <a:lnTo>
                    <a:pt x="285729" y="571458"/>
                  </a:lnTo>
                  <a:close/>
                </a:path>
              </a:pathLst>
            </a:custGeom>
            <a:solidFill>
              <a:srgbClr val="28059D"/>
            </a:solidFill>
          </p:spPr>
          <p:txBody>
            <a:bodyPr wrap="square" lIns="0" tIns="0" rIns="0" bIns="0" rtlCol="0"/>
            <a:lstStyle/>
            <a:p>
              <a:endParaRPr/>
            </a:p>
          </p:txBody>
        </p:sp>
        <p:sp>
          <p:nvSpPr>
            <p:cNvPr id="25" name="object 25"/>
            <p:cNvSpPr/>
            <p:nvPr/>
          </p:nvSpPr>
          <p:spPr>
            <a:xfrm>
              <a:off x="11116006" y="6130719"/>
              <a:ext cx="114300" cy="171450"/>
            </a:xfrm>
            <a:custGeom>
              <a:avLst/>
              <a:gdLst/>
              <a:ahLst/>
              <a:cxnLst/>
              <a:rect l="l" t="t" r="r" b="b"/>
              <a:pathLst>
                <a:path w="114300" h="171450">
                  <a:moveTo>
                    <a:pt x="114218" y="85718"/>
                  </a:moveTo>
                  <a:lnTo>
                    <a:pt x="0" y="171437"/>
                  </a:lnTo>
                  <a:lnTo>
                    <a:pt x="0" y="0"/>
                  </a:lnTo>
                  <a:lnTo>
                    <a:pt x="114218" y="85718"/>
                  </a:lnTo>
                  <a:close/>
                </a:path>
              </a:pathLst>
            </a:custGeom>
            <a:solidFill>
              <a:srgbClr val="FFFFFF"/>
            </a:solidFill>
          </p:spPr>
          <p:txBody>
            <a:bodyPr wrap="square" lIns="0" tIns="0" rIns="0" bIns="0" rtlCol="0"/>
            <a:lstStyle/>
            <a:p>
              <a:endParaRPr/>
            </a:p>
          </p:txBody>
        </p:sp>
      </p:grpSp>
      <p:grpSp>
        <p:nvGrpSpPr>
          <p:cNvPr id="26" name="object 26"/>
          <p:cNvGrpSpPr/>
          <p:nvPr/>
        </p:nvGrpSpPr>
        <p:grpSpPr>
          <a:xfrm>
            <a:off x="16450048" y="5933245"/>
            <a:ext cx="571500" cy="571500"/>
            <a:chOff x="16450048" y="5933245"/>
            <a:chExt cx="571500" cy="571500"/>
          </a:xfrm>
        </p:grpSpPr>
        <p:sp>
          <p:nvSpPr>
            <p:cNvPr id="27" name="object 27"/>
            <p:cNvSpPr/>
            <p:nvPr/>
          </p:nvSpPr>
          <p:spPr>
            <a:xfrm>
              <a:off x="16450048" y="5933245"/>
              <a:ext cx="571500" cy="571500"/>
            </a:xfrm>
            <a:custGeom>
              <a:avLst/>
              <a:gdLst/>
              <a:ahLst/>
              <a:cxnLst/>
              <a:rect l="l" t="t" r="r" b="b"/>
              <a:pathLst>
                <a:path w="571500" h="571500">
                  <a:moveTo>
                    <a:pt x="285729" y="571458"/>
                  </a:moveTo>
                  <a:lnTo>
                    <a:pt x="239382" y="567718"/>
                  </a:lnTo>
                  <a:lnTo>
                    <a:pt x="195416" y="556891"/>
                  </a:lnTo>
                  <a:lnTo>
                    <a:pt x="154420" y="539566"/>
                  </a:lnTo>
                  <a:lnTo>
                    <a:pt x="116981" y="516329"/>
                  </a:lnTo>
                  <a:lnTo>
                    <a:pt x="83688" y="487770"/>
                  </a:lnTo>
                  <a:lnTo>
                    <a:pt x="55129" y="454477"/>
                  </a:lnTo>
                  <a:lnTo>
                    <a:pt x="31892" y="417038"/>
                  </a:lnTo>
                  <a:lnTo>
                    <a:pt x="14566" y="376041"/>
                  </a:lnTo>
                  <a:lnTo>
                    <a:pt x="3739" y="332076"/>
                  </a:lnTo>
                  <a:lnTo>
                    <a:pt x="0" y="285729"/>
                  </a:lnTo>
                  <a:lnTo>
                    <a:pt x="3739" y="239382"/>
                  </a:lnTo>
                  <a:lnTo>
                    <a:pt x="14566" y="195416"/>
                  </a:lnTo>
                  <a:lnTo>
                    <a:pt x="31892" y="154420"/>
                  </a:lnTo>
                  <a:lnTo>
                    <a:pt x="55129" y="116981"/>
                  </a:lnTo>
                  <a:lnTo>
                    <a:pt x="83688" y="83688"/>
                  </a:lnTo>
                  <a:lnTo>
                    <a:pt x="116981" y="55129"/>
                  </a:lnTo>
                  <a:lnTo>
                    <a:pt x="154420" y="31892"/>
                  </a:lnTo>
                  <a:lnTo>
                    <a:pt x="195416" y="14566"/>
                  </a:lnTo>
                  <a:lnTo>
                    <a:pt x="239382" y="3739"/>
                  </a:lnTo>
                  <a:lnTo>
                    <a:pt x="285729" y="0"/>
                  </a:lnTo>
                  <a:lnTo>
                    <a:pt x="332076" y="3739"/>
                  </a:lnTo>
                  <a:lnTo>
                    <a:pt x="376041" y="14566"/>
                  </a:lnTo>
                  <a:lnTo>
                    <a:pt x="417038" y="31892"/>
                  </a:lnTo>
                  <a:lnTo>
                    <a:pt x="454477" y="55129"/>
                  </a:lnTo>
                  <a:lnTo>
                    <a:pt x="487770" y="83688"/>
                  </a:lnTo>
                  <a:lnTo>
                    <a:pt x="516329" y="116981"/>
                  </a:lnTo>
                  <a:lnTo>
                    <a:pt x="539566" y="154420"/>
                  </a:lnTo>
                  <a:lnTo>
                    <a:pt x="556891" y="195416"/>
                  </a:lnTo>
                  <a:lnTo>
                    <a:pt x="567718" y="239382"/>
                  </a:lnTo>
                  <a:lnTo>
                    <a:pt x="571458" y="285729"/>
                  </a:lnTo>
                  <a:lnTo>
                    <a:pt x="567718" y="332076"/>
                  </a:lnTo>
                  <a:lnTo>
                    <a:pt x="556891" y="376041"/>
                  </a:lnTo>
                  <a:lnTo>
                    <a:pt x="539566" y="417038"/>
                  </a:lnTo>
                  <a:lnTo>
                    <a:pt x="516329" y="454477"/>
                  </a:lnTo>
                  <a:lnTo>
                    <a:pt x="487770" y="487770"/>
                  </a:lnTo>
                  <a:lnTo>
                    <a:pt x="454477" y="516329"/>
                  </a:lnTo>
                  <a:lnTo>
                    <a:pt x="417038" y="539566"/>
                  </a:lnTo>
                  <a:lnTo>
                    <a:pt x="376041" y="556891"/>
                  </a:lnTo>
                  <a:lnTo>
                    <a:pt x="332076" y="567718"/>
                  </a:lnTo>
                  <a:lnTo>
                    <a:pt x="285729" y="571458"/>
                  </a:lnTo>
                  <a:close/>
                </a:path>
              </a:pathLst>
            </a:custGeom>
            <a:solidFill>
              <a:srgbClr val="28059D"/>
            </a:solidFill>
          </p:spPr>
          <p:txBody>
            <a:bodyPr wrap="square" lIns="0" tIns="0" rIns="0" bIns="0" rtlCol="0"/>
            <a:lstStyle/>
            <a:p>
              <a:endParaRPr/>
            </a:p>
          </p:txBody>
        </p:sp>
        <p:sp>
          <p:nvSpPr>
            <p:cNvPr id="28" name="object 28"/>
            <p:cNvSpPr/>
            <p:nvPr/>
          </p:nvSpPr>
          <p:spPr>
            <a:xfrm>
              <a:off x="16691145" y="6130719"/>
              <a:ext cx="114300" cy="171450"/>
            </a:xfrm>
            <a:custGeom>
              <a:avLst/>
              <a:gdLst/>
              <a:ahLst/>
              <a:cxnLst/>
              <a:rect l="l" t="t" r="r" b="b"/>
              <a:pathLst>
                <a:path w="114300" h="171450">
                  <a:moveTo>
                    <a:pt x="114218" y="85718"/>
                  </a:moveTo>
                  <a:lnTo>
                    <a:pt x="0" y="171437"/>
                  </a:lnTo>
                  <a:lnTo>
                    <a:pt x="0" y="0"/>
                  </a:lnTo>
                  <a:lnTo>
                    <a:pt x="114218" y="85718"/>
                  </a:lnTo>
                  <a:close/>
                </a:path>
              </a:pathLst>
            </a:custGeom>
            <a:solidFill>
              <a:srgbClr val="FFFFFF"/>
            </a:solidFill>
          </p:spPr>
          <p:txBody>
            <a:bodyPr wrap="square" lIns="0" tIns="0" rIns="0" bIns="0" rtlCol="0"/>
            <a:lstStyle/>
            <a:p>
              <a:endParaRPr/>
            </a:p>
          </p:txBody>
        </p:sp>
      </p:grpSp>
      <p:pic>
        <p:nvPicPr>
          <p:cNvPr id="29" name="object 29"/>
          <p:cNvPicPr/>
          <p:nvPr/>
        </p:nvPicPr>
        <p:blipFill>
          <a:blip r:embed="rId2" cstate="print"/>
          <a:stretch>
            <a:fillRect/>
          </a:stretch>
        </p:blipFill>
        <p:spPr>
          <a:xfrm>
            <a:off x="15185618" y="9010945"/>
            <a:ext cx="2867024" cy="1095374"/>
          </a:xfrm>
          <a:prstGeom prst="rect">
            <a:avLst/>
          </a:prstGeom>
        </p:spPr>
      </p:pic>
      <p:grpSp>
        <p:nvGrpSpPr>
          <p:cNvPr id="30" name="object 2">
            <a:extLst>
              <a:ext uri="{FF2B5EF4-FFF2-40B4-BE49-F238E27FC236}">
                <a16:creationId xmlns:a16="http://schemas.microsoft.com/office/drawing/2014/main" id="{C5A25044-F58D-8493-5524-09658823BD87}"/>
              </a:ext>
            </a:extLst>
          </p:cNvPr>
          <p:cNvGrpSpPr/>
          <p:nvPr/>
        </p:nvGrpSpPr>
        <p:grpSpPr>
          <a:xfrm>
            <a:off x="1044819" y="7929535"/>
            <a:ext cx="6991350" cy="1952625"/>
            <a:chOff x="1028876" y="4909563"/>
            <a:chExt cx="6991350" cy="1952625"/>
          </a:xfrm>
        </p:grpSpPr>
        <p:sp>
          <p:nvSpPr>
            <p:cNvPr id="31" name="object 3">
              <a:extLst>
                <a:ext uri="{FF2B5EF4-FFF2-40B4-BE49-F238E27FC236}">
                  <a16:creationId xmlns:a16="http://schemas.microsoft.com/office/drawing/2014/main" id="{54F81575-248B-F03B-F65D-C94BEC2A17ED}"/>
                </a:ext>
              </a:extLst>
            </p:cNvPr>
            <p:cNvSpPr/>
            <p:nvPr/>
          </p:nvSpPr>
          <p:spPr>
            <a:xfrm>
              <a:off x="1028876" y="4909563"/>
              <a:ext cx="6991350" cy="1952625"/>
            </a:xfrm>
            <a:custGeom>
              <a:avLst/>
              <a:gdLst/>
              <a:ahLst/>
              <a:cxnLst/>
              <a:rect l="l" t="t" r="r" b="b"/>
              <a:pathLst>
                <a:path w="6991350" h="1952625">
                  <a:moveTo>
                    <a:pt x="6623084" y="1952625"/>
                  </a:moveTo>
                  <a:lnTo>
                    <a:pt x="367910" y="1952625"/>
                  </a:lnTo>
                  <a:lnTo>
                    <a:pt x="321852" y="1949750"/>
                  </a:lnTo>
                  <a:lnTo>
                    <a:pt x="277475" y="1941358"/>
                  </a:lnTo>
                  <a:lnTo>
                    <a:pt x="235128" y="1927797"/>
                  </a:lnTo>
                  <a:lnTo>
                    <a:pt x="195159" y="1909417"/>
                  </a:lnTo>
                  <a:lnTo>
                    <a:pt x="157918" y="1886565"/>
                  </a:lnTo>
                  <a:lnTo>
                    <a:pt x="123753" y="1859591"/>
                  </a:lnTo>
                  <a:lnTo>
                    <a:pt x="93012" y="1828843"/>
                  </a:lnTo>
                  <a:lnTo>
                    <a:pt x="66044" y="1794670"/>
                  </a:lnTo>
                  <a:lnTo>
                    <a:pt x="43197" y="1757420"/>
                  </a:lnTo>
                  <a:lnTo>
                    <a:pt x="24821" y="1717443"/>
                  </a:lnTo>
                  <a:lnTo>
                    <a:pt x="11264" y="1675086"/>
                  </a:lnTo>
                  <a:lnTo>
                    <a:pt x="2874" y="1630699"/>
                  </a:lnTo>
                  <a:lnTo>
                    <a:pt x="0" y="1584630"/>
                  </a:lnTo>
                  <a:lnTo>
                    <a:pt x="0" y="367994"/>
                  </a:lnTo>
                  <a:lnTo>
                    <a:pt x="2874" y="321925"/>
                  </a:lnTo>
                  <a:lnTo>
                    <a:pt x="11264" y="277538"/>
                  </a:lnTo>
                  <a:lnTo>
                    <a:pt x="24821" y="235181"/>
                  </a:lnTo>
                  <a:lnTo>
                    <a:pt x="43197" y="195204"/>
                  </a:lnTo>
                  <a:lnTo>
                    <a:pt x="66044" y="157954"/>
                  </a:lnTo>
                  <a:lnTo>
                    <a:pt x="93012" y="123781"/>
                  </a:lnTo>
                  <a:lnTo>
                    <a:pt x="123753" y="93033"/>
                  </a:lnTo>
                  <a:lnTo>
                    <a:pt x="157918" y="66059"/>
                  </a:lnTo>
                  <a:lnTo>
                    <a:pt x="195159" y="43207"/>
                  </a:lnTo>
                  <a:lnTo>
                    <a:pt x="235128" y="24827"/>
                  </a:lnTo>
                  <a:lnTo>
                    <a:pt x="277475" y="11266"/>
                  </a:lnTo>
                  <a:lnTo>
                    <a:pt x="321852" y="2874"/>
                  </a:lnTo>
                  <a:lnTo>
                    <a:pt x="367910" y="0"/>
                  </a:lnTo>
                  <a:lnTo>
                    <a:pt x="6623084" y="0"/>
                  </a:lnTo>
                  <a:lnTo>
                    <a:pt x="6669143" y="2874"/>
                  </a:lnTo>
                  <a:lnTo>
                    <a:pt x="6713520" y="11266"/>
                  </a:lnTo>
                  <a:lnTo>
                    <a:pt x="6755867" y="24827"/>
                  </a:lnTo>
                  <a:lnTo>
                    <a:pt x="6795835" y="43207"/>
                  </a:lnTo>
                  <a:lnTo>
                    <a:pt x="6833076" y="66059"/>
                  </a:lnTo>
                  <a:lnTo>
                    <a:pt x="6867242" y="93033"/>
                  </a:lnTo>
                  <a:lnTo>
                    <a:pt x="6897983" y="123781"/>
                  </a:lnTo>
                  <a:lnTo>
                    <a:pt x="6924951" y="157954"/>
                  </a:lnTo>
                  <a:lnTo>
                    <a:pt x="6947797" y="195204"/>
                  </a:lnTo>
                  <a:lnTo>
                    <a:pt x="6966173" y="235181"/>
                  </a:lnTo>
                  <a:lnTo>
                    <a:pt x="6979731" y="277538"/>
                  </a:lnTo>
                  <a:lnTo>
                    <a:pt x="6988121" y="321925"/>
                  </a:lnTo>
                  <a:lnTo>
                    <a:pt x="6990995" y="367994"/>
                  </a:lnTo>
                  <a:lnTo>
                    <a:pt x="6990995" y="1584630"/>
                  </a:lnTo>
                  <a:lnTo>
                    <a:pt x="6988121" y="1630699"/>
                  </a:lnTo>
                  <a:lnTo>
                    <a:pt x="6979731" y="1675086"/>
                  </a:lnTo>
                  <a:lnTo>
                    <a:pt x="6966173" y="1717443"/>
                  </a:lnTo>
                  <a:lnTo>
                    <a:pt x="6947797" y="1757420"/>
                  </a:lnTo>
                  <a:lnTo>
                    <a:pt x="6924951" y="1794670"/>
                  </a:lnTo>
                  <a:lnTo>
                    <a:pt x="6897983" y="1828843"/>
                  </a:lnTo>
                  <a:lnTo>
                    <a:pt x="6867242" y="1859591"/>
                  </a:lnTo>
                  <a:lnTo>
                    <a:pt x="6833076" y="1886565"/>
                  </a:lnTo>
                  <a:lnTo>
                    <a:pt x="6795835" y="1909417"/>
                  </a:lnTo>
                  <a:lnTo>
                    <a:pt x="6755867" y="1927797"/>
                  </a:lnTo>
                  <a:lnTo>
                    <a:pt x="6713520" y="1941358"/>
                  </a:lnTo>
                  <a:lnTo>
                    <a:pt x="6669143" y="1949750"/>
                  </a:lnTo>
                  <a:lnTo>
                    <a:pt x="6623084" y="1952625"/>
                  </a:lnTo>
                  <a:close/>
                </a:path>
              </a:pathLst>
            </a:custGeom>
            <a:solidFill>
              <a:srgbClr val="FFFFFF"/>
            </a:solidFill>
          </p:spPr>
          <p:txBody>
            <a:bodyPr wrap="square" lIns="0" tIns="0" rIns="0" bIns="0" rtlCol="0"/>
            <a:lstStyle/>
            <a:p>
              <a:endParaRPr/>
            </a:p>
          </p:txBody>
        </p:sp>
        <p:sp>
          <p:nvSpPr>
            <p:cNvPr id="32" name="object 4">
              <a:extLst>
                <a:ext uri="{FF2B5EF4-FFF2-40B4-BE49-F238E27FC236}">
                  <a16:creationId xmlns:a16="http://schemas.microsoft.com/office/drawing/2014/main" id="{9C4327CC-37BD-0FA9-1F78-311ED2DC1DB3}"/>
                </a:ext>
              </a:extLst>
            </p:cNvPr>
            <p:cNvSpPr/>
            <p:nvPr/>
          </p:nvSpPr>
          <p:spPr>
            <a:xfrm>
              <a:off x="1620168" y="5414782"/>
              <a:ext cx="964565" cy="945515"/>
            </a:xfrm>
            <a:custGeom>
              <a:avLst/>
              <a:gdLst/>
              <a:ahLst/>
              <a:cxnLst/>
              <a:rect l="l" t="t" r="r" b="b"/>
              <a:pathLst>
                <a:path w="964564" h="945514">
                  <a:moveTo>
                    <a:pt x="895242" y="945013"/>
                  </a:moveTo>
                  <a:lnTo>
                    <a:pt x="68755" y="945013"/>
                  </a:lnTo>
                  <a:lnTo>
                    <a:pt x="42121" y="939531"/>
                  </a:lnTo>
                  <a:lnTo>
                    <a:pt x="20252" y="924625"/>
                  </a:lnTo>
                  <a:lnTo>
                    <a:pt x="5445" y="902608"/>
                  </a:lnTo>
                  <a:lnTo>
                    <a:pt x="0" y="875794"/>
                  </a:lnTo>
                  <a:lnTo>
                    <a:pt x="0" y="69219"/>
                  </a:lnTo>
                  <a:lnTo>
                    <a:pt x="5445" y="42405"/>
                  </a:lnTo>
                  <a:lnTo>
                    <a:pt x="20252" y="20388"/>
                  </a:lnTo>
                  <a:lnTo>
                    <a:pt x="42121" y="5482"/>
                  </a:lnTo>
                  <a:lnTo>
                    <a:pt x="68755" y="0"/>
                  </a:lnTo>
                  <a:lnTo>
                    <a:pt x="895242" y="0"/>
                  </a:lnTo>
                  <a:lnTo>
                    <a:pt x="921876" y="5482"/>
                  </a:lnTo>
                  <a:lnTo>
                    <a:pt x="936267" y="15291"/>
                  </a:lnTo>
                  <a:lnTo>
                    <a:pt x="68755" y="15291"/>
                  </a:lnTo>
                  <a:lnTo>
                    <a:pt x="48040" y="19574"/>
                  </a:lnTo>
                  <a:lnTo>
                    <a:pt x="30998" y="31207"/>
                  </a:lnTo>
                  <a:lnTo>
                    <a:pt x="19443" y="48364"/>
                  </a:lnTo>
                  <a:lnTo>
                    <a:pt x="15189" y="69219"/>
                  </a:lnTo>
                  <a:lnTo>
                    <a:pt x="15189" y="875794"/>
                  </a:lnTo>
                  <a:lnTo>
                    <a:pt x="19443" y="896649"/>
                  </a:lnTo>
                  <a:lnTo>
                    <a:pt x="30998" y="913806"/>
                  </a:lnTo>
                  <a:lnTo>
                    <a:pt x="48040" y="925439"/>
                  </a:lnTo>
                  <a:lnTo>
                    <a:pt x="68755" y="929722"/>
                  </a:lnTo>
                  <a:lnTo>
                    <a:pt x="936267" y="929722"/>
                  </a:lnTo>
                  <a:lnTo>
                    <a:pt x="921876" y="939531"/>
                  </a:lnTo>
                  <a:lnTo>
                    <a:pt x="895242" y="945013"/>
                  </a:lnTo>
                  <a:close/>
                </a:path>
                <a:path w="964564" h="945514">
                  <a:moveTo>
                    <a:pt x="936267" y="929722"/>
                  </a:moveTo>
                  <a:lnTo>
                    <a:pt x="895242" y="929722"/>
                  </a:lnTo>
                  <a:lnTo>
                    <a:pt x="915957" y="925439"/>
                  </a:lnTo>
                  <a:lnTo>
                    <a:pt x="932999" y="913806"/>
                  </a:lnTo>
                  <a:lnTo>
                    <a:pt x="944554" y="896649"/>
                  </a:lnTo>
                  <a:lnTo>
                    <a:pt x="948808" y="875794"/>
                  </a:lnTo>
                  <a:lnTo>
                    <a:pt x="948808" y="69219"/>
                  </a:lnTo>
                  <a:lnTo>
                    <a:pt x="944554" y="48364"/>
                  </a:lnTo>
                  <a:lnTo>
                    <a:pt x="932999" y="31207"/>
                  </a:lnTo>
                  <a:lnTo>
                    <a:pt x="915957" y="19574"/>
                  </a:lnTo>
                  <a:lnTo>
                    <a:pt x="895242" y="15291"/>
                  </a:lnTo>
                  <a:lnTo>
                    <a:pt x="936267" y="15291"/>
                  </a:lnTo>
                  <a:lnTo>
                    <a:pt x="943745" y="20388"/>
                  </a:lnTo>
                  <a:lnTo>
                    <a:pt x="958552" y="42405"/>
                  </a:lnTo>
                  <a:lnTo>
                    <a:pt x="963998" y="69219"/>
                  </a:lnTo>
                  <a:lnTo>
                    <a:pt x="963998" y="875794"/>
                  </a:lnTo>
                  <a:lnTo>
                    <a:pt x="958552" y="902608"/>
                  </a:lnTo>
                  <a:lnTo>
                    <a:pt x="943745" y="924625"/>
                  </a:lnTo>
                  <a:lnTo>
                    <a:pt x="936267" y="929722"/>
                  </a:lnTo>
                  <a:close/>
                </a:path>
              </a:pathLst>
            </a:custGeom>
            <a:solidFill>
              <a:srgbClr val="4B37F1"/>
            </a:solidFill>
          </p:spPr>
          <p:txBody>
            <a:bodyPr wrap="square" lIns="0" tIns="0" rIns="0" bIns="0" rtlCol="0"/>
            <a:lstStyle/>
            <a:p>
              <a:endParaRPr/>
            </a:p>
          </p:txBody>
        </p:sp>
        <p:pic>
          <p:nvPicPr>
            <p:cNvPr id="33" name="object 5">
              <a:extLst>
                <a:ext uri="{FF2B5EF4-FFF2-40B4-BE49-F238E27FC236}">
                  <a16:creationId xmlns:a16="http://schemas.microsoft.com/office/drawing/2014/main" id="{779BDB8F-EAFC-6DB3-B112-2F915E95869E}"/>
                </a:ext>
              </a:extLst>
            </p:cNvPr>
            <p:cNvPicPr/>
            <p:nvPr/>
          </p:nvPicPr>
          <p:blipFill>
            <a:blip r:embed="rId3" cstate="print"/>
            <a:stretch>
              <a:fillRect/>
            </a:stretch>
          </p:blipFill>
          <p:spPr>
            <a:xfrm>
              <a:off x="1996515" y="5768672"/>
              <a:ext cx="213120" cy="253169"/>
            </a:xfrm>
            <a:prstGeom prst="rect">
              <a:avLst/>
            </a:prstGeom>
          </p:spPr>
        </p:pic>
        <p:sp>
          <p:nvSpPr>
            <p:cNvPr id="34" name="object 6">
              <a:extLst>
                <a:ext uri="{FF2B5EF4-FFF2-40B4-BE49-F238E27FC236}">
                  <a16:creationId xmlns:a16="http://schemas.microsoft.com/office/drawing/2014/main" id="{BC5D09DA-336F-54F4-8C9F-98CCA49DDEE3}"/>
                </a:ext>
              </a:extLst>
            </p:cNvPr>
            <p:cNvSpPr/>
            <p:nvPr/>
          </p:nvSpPr>
          <p:spPr>
            <a:xfrm>
              <a:off x="1898599" y="5663107"/>
              <a:ext cx="408940" cy="447675"/>
            </a:xfrm>
            <a:custGeom>
              <a:avLst/>
              <a:gdLst/>
              <a:ahLst/>
              <a:cxnLst/>
              <a:rect l="l" t="t" r="r" b="b"/>
              <a:pathLst>
                <a:path w="408939" h="447675">
                  <a:moveTo>
                    <a:pt x="408940" y="241173"/>
                  </a:moveTo>
                  <a:lnTo>
                    <a:pt x="404787" y="199580"/>
                  </a:lnTo>
                  <a:lnTo>
                    <a:pt x="392861" y="160820"/>
                  </a:lnTo>
                  <a:lnTo>
                    <a:pt x="392506" y="160159"/>
                  </a:lnTo>
                  <a:lnTo>
                    <a:pt x="392506" y="241173"/>
                  </a:lnTo>
                  <a:lnTo>
                    <a:pt x="388683" y="279450"/>
                  </a:lnTo>
                  <a:lnTo>
                    <a:pt x="360400" y="347319"/>
                  </a:lnTo>
                  <a:lnTo>
                    <a:pt x="309600" y="398614"/>
                  </a:lnTo>
                  <a:lnTo>
                    <a:pt x="242379" y="427177"/>
                  </a:lnTo>
                  <a:lnTo>
                    <a:pt x="204470" y="431038"/>
                  </a:lnTo>
                  <a:lnTo>
                    <a:pt x="166560" y="427177"/>
                  </a:lnTo>
                  <a:lnTo>
                    <a:pt x="99339" y="398614"/>
                  </a:lnTo>
                  <a:lnTo>
                    <a:pt x="48539" y="347319"/>
                  </a:lnTo>
                  <a:lnTo>
                    <a:pt x="20256" y="279450"/>
                  </a:lnTo>
                  <a:lnTo>
                    <a:pt x="16433" y="241173"/>
                  </a:lnTo>
                  <a:lnTo>
                    <a:pt x="20256" y="202907"/>
                  </a:lnTo>
                  <a:lnTo>
                    <a:pt x="48539" y="135026"/>
                  </a:lnTo>
                  <a:lnTo>
                    <a:pt x="91008" y="89763"/>
                  </a:lnTo>
                  <a:lnTo>
                    <a:pt x="136359" y="64147"/>
                  </a:lnTo>
                  <a:lnTo>
                    <a:pt x="159092" y="57061"/>
                  </a:lnTo>
                  <a:lnTo>
                    <a:pt x="161671" y="56248"/>
                  </a:lnTo>
                  <a:lnTo>
                    <a:pt x="173431" y="54102"/>
                  </a:lnTo>
                  <a:lnTo>
                    <a:pt x="173393" y="53898"/>
                  </a:lnTo>
                  <a:lnTo>
                    <a:pt x="181025" y="52781"/>
                  </a:lnTo>
                  <a:lnTo>
                    <a:pt x="188747" y="51968"/>
                  </a:lnTo>
                  <a:lnTo>
                    <a:pt x="196570" y="51485"/>
                  </a:lnTo>
                  <a:lnTo>
                    <a:pt x="204470" y="51320"/>
                  </a:lnTo>
                  <a:lnTo>
                    <a:pt x="212369" y="51473"/>
                  </a:lnTo>
                  <a:lnTo>
                    <a:pt x="220192" y="51968"/>
                  </a:lnTo>
                  <a:lnTo>
                    <a:pt x="227914" y="52781"/>
                  </a:lnTo>
                  <a:lnTo>
                    <a:pt x="235546" y="53898"/>
                  </a:lnTo>
                  <a:lnTo>
                    <a:pt x="235508" y="54102"/>
                  </a:lnTo>
                  <a:lnTo>
                    <a:pt x="247269" y="56261"/>
                  </a:lnTo>
                  <a:lnTo>
                    <a:pt x="243408" y="55346"/>
                  </a:lnTo>
                  <a:lnTo>
                    <a:pt x="247281" y="56248"/>
                  </a:lnTo>
                  <a:lnTo>
                    <a:pt x="251675" y="57061"/>
                  </a:lnTo>
                  <a:lnTo>
                    <a:pt x="247269" y="56261"/>
                  </a:lnTo>
                  <a:lnTo>
                    <a:pt x="272580" y="64147"/>
                  </a:lnTo>
                  <a:lnTo>
                    <a:pt x="296227" y="75412"/>
                  </a:lnTo>
                  <a:lnTo>
                    <a:pt x="337439" y="106921"/>
                  </a:lnTo>
                  <a:lnTo>
                    <a:pt x="377736" y="167271"/>
                  </a:lnTo>
                  <a:lnTo>
                    <a:pt x="392506" y="241173"/>
                  </a:lnTo>
                  <a:lnTo>
                    <a:pt x="392506" y="160159"/>
                  </a:lnTo>
                  <a:lnTo>
                    <a:pt x="374015" y="125742"/>
                  </a:lnTo>
                  <a:lnTo>
                    <a:pt x="349046" y="95199"/>
                  </a:lnTo>
                  <a:lnTo>
                    <a:pt x="305816" y="61836"/>
                  </a:lnTo>
                  <a:lnTo>
                    <a:pt x="296075" y="57061"/>
                  </a:lnTo>
                  <a:lnTo>
                    <a:pt x="281051" y="49695"/>
                  </a:lnTo>
                  <a:lnTo>
                    <a:pt x="254571" y="40970"/>
                  </a:lnTo>
                  <a:lnTo>
                    <a:pt x="255168" y="37579"/>
                  </a:lnTo>
                  <a:lnTo>
                    <a:pt x="255270" y="16586"/>
                  </a:lnTo>
                  <a:lnTo>
                    <a:pt x="255270" y="6108"/>
                  </a:lnTo>
                  <a:lnTo>
                    <a:pt x="254393" y="3975"/>
                  </a:lnTo>
                  <a:lnTo>
                    <a:pt x="251333" y="889"/>
                  </a:lnTo>
                  <a:lnTo>
                    <a:pt x="249224" y="0"/>
                  </a:lnTo>
                  <a:lnTo>
                    <a:pt x="238848" y="0"/>
                  </a:lnTo>
                  <a:lnTo>
                    <a:pt x="238848" y="16586"/>
                  </a:lnTo>
                  <a:lnTo>
                    <a:pt x="238848" y="35534"/>
                  </a:lnTo>
                  <a:lnTo>
                    <a:pt x="238493" y="37579"/>
                  </a:lnTo>
                  <a:lnTo>
                    <a:pt x="230124" y="36334"/>
                  </a:lnTo>
                  <a:lnTo>
                    <a:pt x="221678" y="35445"/>
                  </a:lnTo>
                  <a:lnTo>
                    <a:pt x="213131" y="34912"/>
                  </a:lnTo>
                  <a:lnTo>
                    <a:pt x="204482" y="34734"/>
                  </a:lnTo>
                  <a:lnTo>
                    <a:pt x="195821" y="34912"/>
                  </a:lnTo>
                  <a:lnTo>
                    <a:pt x="187261" y="35445"/>
                  </a:lnTo>
                  <a:lnTo>
                    <a:pt x="178816" y="36334"/>
                  </a:lnTo>
                  <a:lnTo>
                    <a:pt x="170459" y="37579"/>
                  </a:lnTo>
                  <a:lnTo>
                    <a:pt x="170091" y="35534"/>
                  </a:lnTo>
                  <a:lnTo>
                    <a:pt x="170091" y="16586"/>
                  </a:lnTo>
                  <a:lnTo>
                    <a:pt x="238848" y="16586"/>
                  </a:lnTo>
                  <a:lnTo>
                    <a:pt x="238848" y="0"/>
                  </a:lnTo>
                  <a:lnTo>
                    <a:pt x="159715" y="0"/>
                  </a:lnTo>
                  <a:lnTo>
                    <a:pt x="157594" y="889"/>
                  </a:lnTo>
                  <a:lnTo>
                    <a:pt x="154546" y="3975"/>
                  </a:lnTo>
                  <a:lnTo>
                    <a:pt x="153670" y="6108"/>
                  </a:lnTo>
                  <a:lnTo>
                    <a:pt x="153758" y="37579"/>
                  </a:lnTo>
                  <a:lnTo>
                    <a:pt x="154368" y="40970"/>
                  </a:lnTo>
                  <a:lnTo>
                    <a:pt x="127889" y="49695"/>
                  </a:lnTo>
                  <a:lnTo>
                    <a:pt x="80365" y="77089"/>
                  </a:lnTo>
                  <a:lnTo>
                    <a:pt x="34925" y="125742"/>
                  </a:lnTo>
                  <a:lnTo>
                    <a:pt x="16065" y="160820"/>
                  </a:lnTo>
                  <a:lnTo>
                    <a:pt x="4152" y="199580"/>
                  </a:lnTo>
                  <a:lnTo>
                    <a:pt x="0" y="241173"/>
                  </a:lnTo>
                  <a:lnTo>
                    <a:pt x="4152" y="282778"/>
                  </a:lnTo>
                  <a:lnTo>
                    <a:pt x="16065" y="321525"/>
                  </a:lnTo>
                  <a:lnTo>
                    <a:pt x="34925" y="356603"/>
                  </a:lnTo>
                  <a:lnTo>
                    <a:pt x="59893" y="387159"/>
                  </a:lnTo>
                  <a:lnTo>
                    <a:pt x="90131" y="412356"/>
                  </a:lnTo>
                  <a:lnTo>
                    <a:pt x="124879" y="431393"/>
                  </a:lnTo>
                  <a:lnTo>
                    <a:pt x="163258" y="443420"/>
                  </a:lnTo>
                  <a:lnTo>
                    <a:pt x="204457" y="447624"/>
                  </a:lnTo>
                  <a:lnTo>
                    <a:pt x="245668" y="443433"/>
                  </a:lnTo>
                  <a:lnTo>
                    <a:pt x="284060" y="431393"/>
                  </a:lnTo>
                  <a:lnTo>
                    <a:pt x="284708" y="431038"/>
                  </a:lnTo>
                  <a:lnTo>
                    <a:pt x="318795" y="412356"/>
                  </a:lnTo>
                  <a:lnTo>
                    <a:pt x="349046" y="387159"/>
                  </a:lnTo>
                  <a:lnTo>
                    <a:pt x="374015" y="356603"/>
                  </a:lnTo>
                  <a:lnTo>
                    <a:pt x="392861" y="321538"/>
                  </a:lnTo>
                  <a:lnTo>
                    <a:pt x="404787" y="282778"/>
                  </a:lnTo>
                  <a:lnTo>
                    <a:pt x="408940" y="241173"/>
                  </a:lnTo>
                  <a:close/>
                </a:path>
              </a:pathLst>
            </a:custGeom>
            <a:solidFill>
              <a:srgbClr val="4B37F1"/>
            </a:solidFill>
          </p:spPr>
          <p:txBody>
            <a:bodyPr wrap="square" lIns="0" tIns="0" rIns="0" bIns="0" rtlCol="0"/>
            <a:lstStyle/>
            <a:p>
              <a:endParaRPr/>
            </a:p>
          </p:txBody>
        </p:sp>
        <p:sp>
          <p:nvSpPr>
            <p:cNvPr id="35" name="object 7">
              <a:extLst>
                <a:ext uri="{FF2B5EF4-FFF2-40B4-BE49-F238E27FC236}">
                  <a16:creationId xmlns:a16="http://schemas.microsoft.com/office/drawing/2014/main" id="{2AB01AE1-8C07-C4AD-993F-0B03F84D9E9D}"/>
                </a:ext>
              </a:extLst>
            </p:cNvPr>
            <p:cNvSpPr/>
            <p:nvPr/>
          </p:nvSpPr>
          <p:spPr>
            <a:xfrm>
              <a:off x="6657974" y="5507042"/>
              <a:ext cx="762000" cy="762000"/>
            </a:xfrm>
            <a:custGeom>
              <a:avLst/>
              <a:gdLst/>
              <a:ahLst/>
              <a:cxnLst/>
              <a:rect l="l" t="t" r="r" b="b"/>
              <a:pathLst>
                <a:path w="762000" h="762000">
                  <a:moveTo>
                    <a:pt x="381000" y="762000"/>
                  </a:moveTo>
                  <a:lnTo>
                    <a:pt x="333208" y="759031"/>
                  </a:lnTo>
                  <a:lnTo>
                    <a:pt x="287187" y="750363"/>
                  </a:lnTo>
                  <a:lnTo>
                    <a:pt x="243296" y="736354"/>
                  </a:lnTo>
                  <a:lnTo>
                    <a:pt x="201889" y="717359"/>
                  </a:lnTo>
                  <a:lnTo>
                    <a:pt x="163326" y="693737"/>
                  </a:lnTo>
                  <a:lnTo>
                    <a:pt x="127962" y="665844"/>
                  </a:lnTo>
                  <a:lnTo>
                    <a:pt x="96155" y="634037"/>
                  </a:lnTo>
                  <a:lnTo>
                    <a:pt x="68262" y="598673"/>
                  </a:lnTo>
                  <a:lnTo>
                    <a:pt x="44640" y="560110"/>
                  </a:lnTo>
                  <a:lnTo>
                    <a:pt x="25645" y="518703"/>
                  </a:lnTo>
                  <a:lnTo>
                    <a:pt x="11636" y="474812"/>
                  </a:lnTo>
                  <a:lnTo>
                    <a:pt x="2968" y="428791"/>
                  </a:lnTo>
                  <a:lnTo>
                    <a:pt x="0" y="381000"/>
                  </a:lnTo>
                  <a:lnTo>
                    <a:pt x="2968" y="333208"/>
                  </a:lnTo>
                  <a:lnTo>
                    <a:pt x="11636" y="287187"/>
                  </a:lnTo>
                  <a:lnTo>
                    <a:pt x="25645" y="243296"/>
                  </a:lnTo>
                  <a:lnTo>
                    <a:pt x="44640" y="201889"/>
                  </a:lnTo>
                  <a:lnTo>
                    <a:pt x="68262" y="163326"/>
                  </a:lnTo>
                  <a:lnTo>
                    <a:pt x="96155" y="127962"/>
                  </a:lnTo>
                  <a:lnTo>
                    <a:pt x="127962" y="96155"/>
                  </a:lnTo>
                  <a:lnTo>
                    <a:pt x="163326" y="68262"/>
                  </a:lnTo>
                  <a:lnTo>
                    <a:pt x="201889" y="44640"/>
                  </a:lnTo>
                  <a:lnTo>
                    <a:pt x="243296" y="25645"/>
                  </a:lnTo>
                  <a:lnTo>
                    <a:pt x="287187" y="11636"/>
                  </a:lnTo>
                  <a:lnTo>
                    <a:pt x="333208" y="2968"/>
                  </a:lnTo>
                  <a:lnTo>
                    <a:pt x="381000" y="0"/>
                  </a:lnTo>
                  <a:lnTo>
                    <a:pt x="428791" y="2968"/>
                  </a:lnTo>
                  <a:lnTo>
                    <a:pt x="474812" y="11636"/>
                  </a:lnTo>
                  <a:lnTo>
                    <a:pt x="518703" y="25645"/>
                  </a:lnTo>
                  <a:lnTo>
                    <a:pt x="560110" y="44640"/>
                  </a:lnTo>
                  <a:lnTo>
                    <a:pt x="598673" y="68262"/>
                  </a:lnTo>
                  <a:lnTo>
                    <a:pt x="634037" y="96155"/>
                  </a:lnTo>
                  <a:lnTo>
                    <a:pt x="665844" y="127962"/>
                  </a:lnTo>
                  <a:lnTo>
                    <a:pt x="693737" y="163326"/>
                  </a:lnTo>
                  <a:lnTo>
                    <a:pt x="717359" y="201889"/>
                  </a:lnTo>
                  <a:lnTo>
                    <a:pt x="736354" y="243296"/>
                  </a:lnTo>
                  <a:lnTo>
                    <a:pt x="750363" y="287187"/>
                  </a:lnTo>
                  <a:lnTo>
                    <a:pt x="759031" y="333208"/>
                  </a:lnTo>
                  <a:lnTo>
                    <a:pt x="762000" y="381000"/>
                  </a:lnTo>
                  <a:lnTo>
                    <a:pt x="759031" y="428791"/>
                  </a:lnTo>
                  <a:lnTo>
                    <a:pt x="750363" y="474812"/>
                  </a:lnTo>
                  <a:lnTo>
                    <a:pt x="736354" y="518703"/>
                  </a:lnTo>
                  <a:lnTo>
                    <a:pt x="717359" y="560110"/>
                  </a:lnTo>
                  <a:lnTo>
                    <a:pt x="693737" y="598673"/>
                  </a:lnTo>
                  <a:lnTo>
                    <a:pt x="665844" y="634037"/>
                  </a:lnTo>
                  <a:lnTo>
                    <a:pt x="634037" y="665844"/>
                  </a:lnTo>
                  <a:lnTo>
                    <a:pt x="598673" y="693737"/>
                  </a:lnTo>
                  <a:lnTo>
                    <a:pt x="560110" y="717359"/>
                  </a:lnTo>
                  <a:lnTo>
                    <a:pt x="518703" y="736354"/>
                  </a:lnTo>
                  <a:lnTo>
                    <a:pt x="474812" y="750363"/>
                  </a:lnTo>
                  <a:lnTo>
                    <a:pt x="428791" y="759031"/>
                  </a:lnTo>
                  <a:lnTo>
                    <a:pt x="381000" y="762000"/>
                  </a:lnTo>
                  <a:close/>
                </a:path>
              </a:pathLst>
            </a:custGeom>
            <a:solidFill>
              <a:srgbClr val="28059D"/>
            </a:solidFill>
          </p:spPr>
          <p:txBody>
            <a:bodyPr wrap="square" lIns="0" tIns="0" rIns="0" bIns="0" rtlCol="0"/>
            <a:lstStyle/>
            <a:p>
              <a:endParaRPr/>
            </a:p>
          </p:txBody>
        </p:sp>
        <p:sp>
          <p:nvSpPr>
            <p:cNvPr id="36" name="object 8">
              <a:extLst>
                <a:ext uri="{FF2B5EF4-FFF2-40B4-BE49-F238E27FC236}">
                  <a16:creationId xmlns:a16="http://schemas.microsoft.com/office/drawing/2014/main" id="{E57ED967-3E51-F92E-C2D9-E9E41C690920}"/>
                </a:ext>
              </a:extLst>
            </p:cNvPr>
            <p:cNvSpPr/>
            <p:nvPr/>
          </p:nvSpPr>
          <p:spPr>
            <a:xfrm>
              <a:off x="6979462" y="5770361"/>
              <a:ext cx="152400" cy="228600"/>
            </a:xfrm>
            <a:custGeom>
              <a:avLst/>
              <a:gdLst/>
              <a:ahLst/>
              <a:cxnLst/>
              <a:rect l="l" t="t" r="r" b="b"/>
              <a:pathLst>
                <a:path w="152400" h="228600">
                  <a:moveTo>
                    <a:pt x="152302" y="114299"/>
                  </a:moveTo>
                  <a:lnTo>
                    <a:pt x="0" y="228599"/>
                  </a:lnTo>
                  <a:lnTo>
                    <a:pt x="0" y="0"/>
                  </a:lnTo>
                  <a:lnTo>
                    <a:pt x="152302" y="114299"/>
                  </a:lnTo>
                  <a:close/>
                </a:path>
              </a:pathLst>
            </a:custGeom>
            <a:solidFill>
              <a:srgbClr val="FFFFFF"/>
            </a:solidFill>
          </p:spPr>
          <p:txBody>
            <a:bodyPr wrap="square" lIns="0" tIns="0" rIns="0" bIns="0" rtlCol="0"/>
            <a:lstStyle/>
            <a:p>
              <a:endParaRPr/>
            </a:p>
          </p:txBody>
        </p:sp>
      </p:grpSp>
      <p:sp>
        <p:nvSpPr>
          <p:cNvPr id="37" name="object 10">
            <a:extLst>
              <a:ext uri="{FF2B5EF4-FFF2-40B4-BE49-F238E27FC236}">
                <a16:creationId xmlns:a16="http://schemas.microsoft.com/office/drawing/2014/main" id="{152F3452-A2FC-26ED-80E6-009E5643ADC2}"/>
              </a:ext>
            </a:extLst>
          </p:cNvPr>
          <p:cNvSpPr txBox="1"/>
          <p:nvPr/>
        </p:nvSpPr>
        <p:spPr>
          <a:xfrm>
            <a:off x="3073922" y="8615817"/>
            <a:ext cx="3284854" cy="463588"/>
          </a:xfrm>
          <a:prstGeom prst="rect">
            <a:avLst/>
          </a:prstGeom>
        </p:spPr>
        <p:txBody>
          <a:bodyPr vert="horz" wrap="square" lIns="0" tIns="123825" rIns="0" bIns="0" rtlCol="0">
            <a:spAutoFit/>
          </a:bodyPr>
          <a:lstStyle/>
          <a:p>
            <a:pPr marL="12700">
              <a:lnSpc>
                <a:spcPct val="100000"/>
              </a:lnSpc>
              <a:spcBef>
                <a:spcPts val="975"/>
              </a:spcBef>
            </a:pPr>
            <a:r>
              <a:rPr lang="es-ES" sz="2200" b="1" spc="-35" dirty="0">
                <a:solidFill>
                  <a:srgbClr val="181818"/>
                </a:solidFill>
                <a:latin typeface="Tahoma"/>
                <a:cs typeface="Tahoma"/>
              </a:rPr>
              <a:t>Programa PINT</a:t>
            </a:r>
            <a:endParaRPr sz="2300" dirty="0">
              <a:latin typeface="Tahoma"/>
              <a:cs typeface="Tahoma"/>
            </a:endParaRPr>
          </a:p>
        </p:txBody>
      </p:sp>
      <p:pic>
        <p:nvPicPr>
          <p:cNvPr id="4" name="Gráfico 3" descr="Portapapeles con relleno sólido">
            <a:extLst>
              <a:ext uri="{FF2B5EF4-FFF2-40B4-BE49-F238E27FC236}">
                <a16:creationId xmlns:a16="http://schemas.microsoft.com/office/drawing/2014/main" id="{545E7D06-F15B-5B9C-A4F5-F2CB3D9535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92098" y="7506252"/>
            <a:ext cx="1385702" cy="138570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ject 11"/>
          <p:cNvPicPr/>
          <p:nvPr/>
        </p:nvPicPr>
        <p:blipFill>
          <a:blip r:embed="rId2" cstate="print"/>
          <a:stretch>
            <a:fillRect/>
          </a:stretch>
        </p:blipFill>
        <p:spPr>
          <a:xfrm>
            <a:off x="381227" y="8958814"/>
            <a:ext cx="2867024" cy="1095374"/>
          </a:xfrm>
          <a:prstGeom prst="rect">
            <a:avLst/>
          </a:prstGeom>
        </p:spPr>
      </p:pic>
      <p:graphicFrame>
        <p:nvGraphicFramePr>
          <p:cNvPr id="12" name="Tabla 11">
            <a:extLst>
              <a:ext uri="{FF2B5EF4-FFF2-40B4-BE49-F238E27FC236}">
                <a16:creationId xmlns:a16="http://schemas.microsoft.com/office/drawing/2014/main" id="{0468E867-9581-CCA3-4134-72040A361226}"/>
              </a:ext>
            </a:extLst>
          </p:cNvPr>
          <p:cNvGraphicFramePr>
            <a:graphicFrameLocks noGrp="1"/>
          </p:cNvGraphicFramePr>
          <p:nvPr>
            <p:extLst>
              <p:ext uri="{D42A27DB-BD31-4B8C-83A1-F6EECF244321}">
                <p14:modId xmlns:p14="http://schemas.microsoft.com/office/powerpoint/2010/main" val="1574155584"/>
              </p:ext>
            </p:extLst>
          </p:nvPr>
        </p:nvGraphicFramePr>
        <p:xfrm>
          <a:off x="914401" y="876300"/>
          <a:ext cx="16008986" cy="6817727"/>
        </p:xfrm>
        <a:graphic>
          <a:graphicData uri="http://schemas.openxmlformats.org/drawingml/2006/table">
            <a:tbl>
              <a:tblPr firstRow="1" bandRow="1">
                <a:tableStyleId>{5C22544A-7EE6-4342-B048-85BDC9FD1C3A}</a:tableStyleId>
              </a:tblPr>
              <a:tblGrid>
                <a:gridCol w="7301197">
                  <a:extLst>
                    <a:ext uri="{9D8B030D-6E8A-4147-A177-3AD203B41FA5}">
                      <a16:colId xmlns:a16="http://schemas.microsoft.com/office/drawing/2014/main" val="3940869826"/>
                    </a:ext>
                  </a:extLst>
                </a:gridCol>
                <a:gridCol w="2661118">
                  <a:extLst>
                    <a:ext uri="{9D8B030D-6E8A-4147-A177-3AD203B41FA5}">
                      <a16:colId xmlns:a16="http://schemas.microsoft.com/office/drawing/2014/main" val="1790563592"/>
                    </a:ext>
                  </a:extLst>
                </a:gridCol>
                <a:gridCol w="3022271">
                  <a:extLst>
                    <a:ext uri="{9D8B030D-6E8A-4147-A177-3AD203B41FA5}">
                      <a16:colId xmlns:a16="http://schemas.microsoft.com/office/drawing/2014/main" val="1645474276"/>
                    </a:ext>
                  </a:extLst>
                </a:gridCol>
                <a:gridCol w="3024400">
                  <a:extLst>
                    <a:ext uri="{9D8B030D-6E8A-4147-A177-3AD203B41FA5}">
                      <a16:colId xmlns:a16="http://schemas.microsoft.com/office/drawing/2014/main" val="737792369"/>
                    </a:ext>
                  </a:extLst>
                </a:gridCol>
              </a:tblGrid>
              <a:tr h="462252">
                <a:tc gridSpan="4">
                  <a:txBody>
                    <a:bodyPr/>
                    <a:lstStyle/>
                    <a:p>
                      <a:pPr algn="ctr"/>
                      <a:r>
                        <a:rPr lang="es-ES" sz="2400" dirty="0">
                          <a:solidFill>
                            <a:schemeClr val="tx2"/>
                          </a:solidFill>
                          <a:latin typeface="Verdana" pitchFamily="34" charset="0"/>
                          <a:ea typeface="Verdana" pitchFamily="34" charset="0"/>
                          <a:cs typeface="Verdana" pitchFamily="34" charset="0"/>
                        </a:rPr>
                        <a:t>Actuaciones </a:t>
                      </a:r>
                      <a:r>
                        <a:rPr lang="es-ES" sz="2400" baseline="0" dirty="0">
                          <a:solidFill>
                            <a:schemeClr val="tx2"/>
                          </a:solidFill>
                          <a:latin typeface="Verdana" pitchFamily="34" charset="0"/>
                          <a:ea typeface="Verdana" pitchFamily="34" charset="0"/>
                          <a:cs typeface="Verdana" pitchFamily="34" charset="0"/>
                        </a:rPr>
                        <a:t>e importes máximos y mínimos subvencionables</a:t>
                      </a:r>
                      <a:endParaRPr lang="es-ES" sz="2400" dirty="0">
                        <a:solidFill>
                          <a:schemeClr val="tx2"/>
                        </a:solidFill>
                        <a:latin typeface="Verdana" pitchFamily="34" charset="0"/>
                        <a:ea typeface="Verdana" pitchFamily="34" charset="0"/>
                        <a:cs typeface="Verdana" pitchFamily="34" charset="0"/>
                      </a:endParaRP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596388267"/>
                  </a:ext>
                </a:extLst>
              </a:tr>
              <a:tr h="1463160">
                <a:tc>
                  <a:txBody>
                    <a:bodyPr/>
                    <a:lstStyle/>
                    <a:p>
                      <a:pPr algn="ctr"/>
                      <a:r>
                        <a:rPr lang="es-ES" sz="1800" b="1" dirty="0">
                          <a:latin typeface="Verdana" pitchFamily="34" charset="0"/>
                          <a:ea typeface="Verdana" pitchFamily="34" charset="0"/>
                        </a:rPr>
                        <a:t>Actuación</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b="1" dirty="0">
                          <a:latin typeface="Verdana" pitchFamily="34" charset="0"/>
                          <a:ea typeface="Verdana" pitchFamily="34" charset="0"/>
                        </a:rPr>
                        <a:t>Importe máximo subvencionable de la actuación</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b="1" dirty="0">
                          <a:latin typeface="Verdana" pitchFamily="34" charset="0"/>
                          <a:ea typeface="Verdana" pitchFamily="34" charset="0"/>
                          <a:cs typeface="Verdana" pitchFamily="34" charset="0"/>
                        </a:rPr>
                        <a:t>Importe mínimo para que el proyecto sea subvencionable</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b="1" dirty="0">
                          <a:latin typeface="Verdana" pitchFamily="34" charset="0"/>
                          <a:ea typeface="Verdana" pitchFamily="34" charset="0"/>
                          <a:cs typeface="Verdana" pitchFamily="34" charset="0"/>
                        </a:rPr>
                        <a:t>Importe máximo</a:t>
                      </a:r>
                      <a:r>
                        <a:rPr lang="es-ES" sz="1800" b="1" baseline="0" dirty="0">
                          <a:latin typeface="Verdana" pitchFamily="34" charset="0"/>
                          <a:ea typeface="Verdana" pitchFamily="34" charset="0"/>
                          <a:cs typeface="Verdana" pitchFamily="34" charset="0"/>
                        </a:rPr>
                        <a:t> subvencionable del proyecto</a:t>
                      </a:r>
                      <a:endParaRPr lang="es-ES" sz="1800" b="1" dirty="0">
                        <a:latin typeface="Verdana" pitchFamily="34" charset="0"/>
                        <a:ea typeface="Verdana" pitchFamily="34" charset="0"/>
                        <a:cs typeface="Verdana" pitchFamily="34" charset="0"/>
                      </a:endParaRP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9125467"/>
                  </a:ext>
                </a:extLst>
              </a:tr>
              <a:tr h="665068">
                <a:tc>
                  <a:txBody>
                    <a:bodyPr/>
                    <a:lstStyle/>
                    <a:p>
                      <a:r>
                        <a:rPr lang="es-ES" sz="1800" b="1" dirty="0">
                          <a:latin typeface="Verdana" pitchFamily="34" charset="0"/>
                          <a:ea typeface="Verdana" pitchFamily="34" charset="0"/>
                          <a:cs typeface="Verdana" pitchFamily="34" charset="0"/>
                        </a:rPr>
                        <a:t>1 - Páginas Web</a:t>
                      </a:r>
                      <a:r>
                        <a:rPr lang="es-ES" sz="1800" b="1" baseline="0" dirty="0">
                          <a:latin typeface="Verdana" pitchFamily="34" charset="0"/>
                          <a:ea typeface="Verdana" pitchFamily="34" charset="0"/>
                          <a:cs typeface="Verdana" pitchFamily="34" charset="0"/>
                        </a:rPr>
                        <a:t>, material promocional y publicidad</a:t>
                      </a:r>
                      <a:endParaRPr lang="es-ES" sz="1800" b="1" dirty="0">
                        <a:latin typeface="Verdana" pitchFamily="34" charset="0"/>
                        <a:ea typeface="Verdana" pitchFamily="34" charset="0"/>
                        <a:cs typeface="Verdana" pitchFamily="34" charset="0"/>
                      </a:endParaRP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b="1" dirty="0">
                          <a:latin typeface="Verdana" pitchFamily="34" charset="0"/>
                          <a:ea typeface="Verdana" pitchFamily="34" charset="0"/>
                          <a:cs typeface="Verdana" pitchFamily="34" charset="0"/>
                        </a:rPr>
                        <a:t>15.000 €</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10">
                  <a:txBody>
                    <a:bodyPr/>
                    <a:lstStyle/>
                    <a:p>
                      <a:pPr algn="ctr"/>
                      <a:r>
                        <a:rPr lang="es-ES" sz="1800" b="1" dirty="0">
                          <a:latin typeface="Verdana" pitchFamily="34" charset="0"/>
                          <a:ea typeface="Verdana" pitchFamily="34" charset="0"/>
                          <a:cs typeface="Verdana" pitchFamily="34" charset="0"/>
                        </a:rPr>
                        <a:t>5.000 €</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10">
                  <a:txBody>
                    <a:bodyPr/>
                    <a:lstStyle/>
                    <a:p>
                      <a:pPr algn="ctr"/>
                      <a:r>
                        <a:rPr lang="es-ES" sz="1800" b="1" dirty="0">
                          <a:latin typeface="Verdana" pitchFamily="34" charset="0"/>
                          <a:ea typeface="Verdana" pitchFamily="34" charset="0"/>
                          <a:cs typeface="Verdana" pitchFamily="34" charset="0"/>
                        </a:rPr>
                        <a:t>70.000 €</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5988084"/>
                  </a:ext>
                </a:extLst>
              </a:tr>
              <a:tr h="462279">
                <a:tc>
                  <a:txBody>
                    <a:bodyPr/>
                    <a:lstStyle/>
                    <a:p>
                      <a:r>
                        <a:rPr lang="es-ES" sz="1800" b="1" dirty="0">
                          <a:latin typeface="Verdana" pitchFamily="34" charset="0"/>
                          <a:ea typeface="Verdana" pitchFamily="34" charset="0"/>
                          <a:cs typeface="Verdana" pitchFamily="34" charset="0"/>
                        </a:rPr>
                        <a:t>2 - Ferias y eventos promocionales</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b="1" dirty="0">
                          <a:latin typeface="Verdana" pitchFamily="34" charset="0"/>
                          <a:ea typeface="Verdana" pitchFamily="34" charset="0"/>
                          <a:cs typeface="Verdana" pitchFamily="34" charset="0"/>
                        </a:rPr>
                        <a:t>40.000 €</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004574738"/>
                  </a:ext>
                </a:extLst>
              </a:tr>
              <a:tr h="462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dirty="0">
                          <a:latin typeface="Verdana" pitchFamily="34" charset="0"/>
                          <a:ea typeface="Verdana" pitchFamily="34" charset="0"/>
                          <a:cs typeface="Verdana" pitchFamily="34" charset="0"/>
                        </a:rPr>
                        <a:t>3 - Viajes</a:t>
                      </a:r>
                      <a:r>
                        <a:rPr lang="es-ES" sz="1800" b="1" baseline="0" dirty="0">
                          <a:latin typeface="Verdana" pitchFamily="34" charset="0"/>
                          <a:ea typeface="Verdana" pitchFamily="34" charset="0"/>
                          <a:cs typeface="Verdana" pitchFamily="34" charset="0"/>
                        </a:rPr>
                        <a:t> comerciales / </a:t>
                      </a:r>
                      <a:r>
                        <a:rPr lang="es-ES" sz="1800" b="1" dirty="0">
                          <a:latin typeface="Verdana" pitchFamily="34" charset="0"/>
                          <a:ea typeface="Verdana" pitchFamily="34" charset="0"/>
                          <a:cs typeface="Verdana" pitchFamily="34" charset="0"/>
                        </a:rPr>
                        <a:t>visitas clientes</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b="1" dirty="0">
                          <a:latin typeface="Verdana" pitchFamily="34" charset="0"/>
                          <a:ea typeface="Verdana" pitchFamily="34" charset="0"/>
                          <a:cs typeface="Verdana" pitchFamily="34" charset="0"/>
                        </a:rPr>
                        <a:t>15.000 €</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2214328283"/>
                  </a:ext>
                </a:extLst>
              </a:tr>
              <a:tr h="462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dirty="0">
                          <a:latin typeface="Verdana" pitchFamily="34" charset="0"/>
                          <a:ea typeface="Verdana" pitchFamily="34" charset="0"/>
                          <a:cs typeface="Verdana" pitchFamily="34" charset="0"/>
                        </a:rPr>
                        <a:t>4- Licitaciones</a:t>
                      </a:r>
                      <a:r>
                        <a:rPr lang="es-ES" sz="1800" b="1" baseline="0" dirty="0">
                          <a:latin typeface="Verdana" pitchFamily="34" charset="0"/>
                          <a:ea typeface="Verdana" pitchFamily="34" charset="0"/>
                          <a:cs typeface="Verdana" pitchFamily="34" charset="0"/>
                        </a:rPr>
                        <a:t> internacionales</a:t>
                      </a:r>
                      <a:endParaRPr lang="es-ES" sz="1800" b="1" dirty="0">
                        <a:latin typeface="Verdana" pitchFamily="34" charset="0"/>
                        <a:ea typeface="Verdana" pitchFamily="34" charset="0"/>
                        <a:cs typeface="Verdana" pitchFamily="34" charset="0"/>
                      </a:endParaRP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b="1" dirty="0">
                          <a:latin typeface="Verdana" pitchFamily="34" charset="0"/>
                          <a:ea typeface="Verdana" pitchFamily="34" charset="0"/>
                          <a:cs typeface="Verdana" pitchFamily="34" charset="0"/>
                        </a:rPr>
                        <a:t>5.000 €</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ES" dirty="0"/>
                    </a:p>
                  </a:txBody>
                  <a:tcPr/>
                </a:tc>
                <a:tc vMerge="1">
                  <a:txBody>
                    <a:bodyPr/>
                    <a:lstStyle/>
                    <a:p>
                      <a:endParaRPr lang="es-ES" dirty="0"/>
                    </a:p>
                  </a:txBody>
                  <a:tcPr/>
                </a:tc>
                <a:extLst>
                  <a:ext uri="{0D108BD9-81ED-4DB2-BD59-A6C34878D82A}">
                    <a16:rowId xmlns:a16="http://schemas.microsoft.com/office/drawing/2014/main" val="2499794910"/>
                  </a:ext>
                </a:extLst>
              </a:tr>
              <a:tr h="503652">
                <a:tc>
                  <a:txBody>
                    <a:bodyPr/>
                    <a:lstStyle/>
                    <a:p>
                      <a:r>
                        <a:rPr lang="es-ES" sz="1800" b="1" dirty="0">
                          <a:latin typeface="Verdana" pitchFamily="34" charset="0"/>
                          <a:ea typeface="Verdana" pitchFamily="34" charset="0"/>
                          <a:cs typeface="Verdana" pitchFamily="34" charset="0"/>
                        </a:rPr>
                        <a:t>5.1 – Consultoría Consorcios, ECNCF y </a:t>
                      </a:r>
                      <a:r>
                        <a:rPr lang="es-ES" sz="1800" b="1" dirty="0" err="1">
                          <a:latin typeface="Verdana" pitchFamily="34" charset="0"/>
                          <a:ea typeface="Verdana" pitchFamily="34" charset="0"/>
                          <a:cs typeface="Verdana" pitchFamily="34" charset="0"/>
                        </a:rPr>
                        <a:t>Clusters</a:t>
                      </a:r>
                      <a:endParaRPr lang="es-ES" sz="1800" b="1" dirty="0">
                        <a:latin typeface="Verdana" pitchFamily="34" charset="0"/>
                        <a:ea typeface="Verdana" pitchFamily="34" charset="0"/>
                        <a:cs typeface="Verdana" pitchFamily="34" charset="0"/>
                      </a:endParaRP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b="1" dirty="0">
                          <a:latin typeface="Verdana" pitchFamily="34" charset="0"/>
                          <a:ea typeface="Verdana" pitchFamily="34" charset="0"/>
                          <a:cs typeface="Verdana" pitchFamily="34" charset="0"/>
                        </a:rPr>
                        <a:t>5.000 €</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ES" dirty="0"/>
                    </a:p>
                  </a:txBody>
                  <a:tcPr/>
                </a:tc>
                <a:tc vMerge="1">
                  <a:txBody>
                    <a:bodyPr/>
                    <a:lstStyle/>
                    <a:p>
                      <a:endParaRPr lang="es-ES" dirty="0"/>
                    </a:p>
                  </a:txBody>
                  <a:tcPr/>
                </a:tc>
                <a:extLst>
                  <a:ext uri="{0D108BD9-81ED-4DB2-BD59-A6C34878D82A}">
                    <a16:rowId xmlns:a16="http://schemas.microsoft.com/office/drawing/2014/main" val="626480668"/>
                  </a:ext>
                </a:extLst>
              </a:tr>
              <a:tr h="487750">
                <a:tc>
                  <a:txBody>
                    <a:bodyPr/>
                    <a:lstStyle/>
                    <a:p>
                      <a:r>
                        <a:rPr lang="es-ES" sz="1800" b="1" dirty="0">
                          <a:latin typeface="Verdana" pitchFamily="34" charset="0"/>
                          <a:ea typeface="Verdana" pitchFamily="34" charset="0"/>
                          <a:cs typeface="Verdana" pitchFamily="34" charset="0"/>
                        </a:rPr>
                        <a:t>5.2 – Patentes y marcas (certificaciones)</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b="1" dirty="0">
                          <a:latin typeface="Verdana" pitchFamily="34" charset="0"/>
                          <a:ea typeface="Verdana" pitchFamily="34" charset="0"/>
                          <a:cs typeface="Verdana" pitchFamily="34" charset="0"/>
                        </a:rPr>
                        <a:t>5.000</a:t>
                      </a:r>
                      <a:r>
                        <a:rPr lang="es-ES" sz="1800" b="1" baseline="0" dirty="0">
                          <a:latin typeface="Verdana" pitchFamily="34" charset="0"/>
                          <a:ea typeface="Verdana" pitchFamily="34" charset="0"/>
                          <a:cs typeface="Verdana" pitchFamily="34" charset="0"/>
                        </a:rPr>
                        <a:t> €</a:t>
                      </a:r>
                      <a:endParaRPr lang="es-ES" sz="1800" b="1" dirty="0">
                        <a:latin typeface="Verdana" pitchFamily="34" charset="0"/>
                        <a:ea typeface="Verdana" pitchFamily="34" charset="0"/>
                        <a:cs typeface="Verdana" pitchFamily="34" charset="0"/>
                      </a:endParaRP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ES" dirty="0"/>
                    </a:p>
                  </a:txBody>
                  <a:tcPr/>
                </a:tc>
                <a:tc vMerge="1">
                  <a:txBody>
                    <a:bodyPr/>
                    <a:lstStyle/>
                    <a:p>
                      <a:endParaRPr lang="es-ES" dirty="0"/>
                    </a:p>
                  </a:txBody>
                  <a:tcPr/>
                </a:tc>
                <a:extLst>
                  <a:ext uri="{0D108BD9-81ED-4DB2-BD59-A6C34878D82A}">
                    <a16:rowId xmlns:a16="http://schemas.microsoft.com/office/drawing/2014/main" val="4018489848"/>
                  </a:ext>
                </a:extLst>
              </a:tr>
              <a:tr h="462252">
                <a:tc>
                  <a:txBody>
                    <a:bodyPr/>
                    <a:lstStyle/>
                    <a:p>
                      <a:r>
                        <a:rPr lang="es-ES" sz="1800" b="1" dirty="0">
                          <a:latin typeface="Verdana" pitchFamily="34" charset="0"/>
                          <a:ea typeface="Verdana" pitchFamily="34" charset="0"/>
                          <a:cs typeface="Verdana" pitchFamily="34" charset="0"/>
                        </a:rPr>
                        <a:t>5.3 – Implantación en el exterior</a:t>
                      </a:r>
                    </a:p>
                  </a:txBody>
                  <a:tcPr marL="91439" marR="91439"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b="1" dirty="0">
                          <a:latin typeface="Verdana" pitchFamily="34" charset="0"/>
                          <a:ea typeface="Verdana" pitchFamily="34" charset="0"/>
                          <a:cs typeface="Verdana" pitchFamily="34" charset="0"/>
                        </a:rPr>
                        <a:t>5.000 €</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ES" dirty="0"/>
                    </a:p>
                  </a:txBody>
                  <a:tcPr/>
                </a:tc>
                <a:tc vMerge="1">
                  <a:txBody>
                    <a:bodyPr/>
                    <a:lstStyle/>
                    <a:p>
                      <a:endParaRPr lang="es-ES" dirty="0"/>
                    </a:p>
                  </a:txBody>
                  <a:tcPr/>
                </a:tc>
                <a:extLst>
                  <a:ext uri="{0D108BD9-81ED-4DB2-BD59-A6C34878D82A}">
                    <a16:rowId xmlns:a16="http://schemas.microsoft.com/office/drawing/2014/main" val="4158332187"/>
                  </a:ext>
                </a:extLst>
              </a:tr>
              <a:tr h="462252">
                <a:tc>
                  <a:txBody>
                    <a:bodyPr/>
                    <a:lstStyle/>
                    <a:p>
                      <a:r>
                        <a:rPr lang="es-ES" sz="1800" b="1" dirty="0">
                          <a:latin typeface="Verdana" pitchFamily="34" charset="0"/>
                          <a:ea typeface="Verdana" pitchFamily="34" charset="0"/>
                          <a:cs typeface="Verdana" pitchFamily="34" charset="0"/>
                        </a:rPr>
                        <a:t>5.4 – Formación en comercio exterior</a:t>
                      </a:r>
                    </a:p>
                  </a:txBody>
                  <a:tcPr marL="91439" marR="91439"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b="1" dirty="0">
                          <a:latin typeface="Verdana" pitchFamily="34" charset="0"/>
                          <a:ea typeface="Verdana" pitchFamily="34" charset="0"/>
                          <a:cs typeface="Verdana" pitchFamily="34" charset="0"/>
                        </a:rPr>
                        <a:t>5.000 €</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s-ES" sz="1000" b="1" dirty="0">
                        <a:latin typeface="Verdana" pitchFamily="34" charset="0"/>
                        <a:ea typeface="Verdana" pitchFamily="34" charset="0"/>
                        <a:cs typeface="Verdana" pitchFamily="34" charset="0"/>
                      </a:endParaRPr>
                    </a:p>
                  </a:txBody>
                  <a:tcPr marL="91439" marR="91439" marT="45717" marB="45717" anchor="ctr">
                    <a:solidFill>
                      <a:schemeClr val="accent6">
                        <a:lumMod val="20000"/>
                        <a:lumOff val="80000"/>
                      </a:schemeClr>
                    </a:solidFill>
                  </a:tcPr>
                </a:tc>
                <a:tc vMerge="1">
                  <a:txBody>
                    <a:bodyPr/>
                    <a:lstStyle/>
                    <a:p>
                      <a:pPr algn="ctr"/>
                      <a:endParaRPr lang="es-ES" sz="1000" b="1" dirty="0">
                        <a:latin typeface="Verdana" pitchFamily="34" charset="0"/>
                        <a:ea typeface="Verdana" pitchFamily="34" charset="0"/>
                        <a:cs typeface="Verdana" pitchFamily="34" charset="0"/>
                      </a:endParaRPr>
                    </a:p>
                  </a:txBody>
                  <a:tcPr marL="91439" marR="91439" marT="45717" marB="45717" anchor="ctr">
                    <a:solidFill>
                      <a:schemeClr val="accent6">
                        <a:lumMod val="20000"/>
                        <a:lumOff val="80000"/>
                      </a:schemeClr>
                    </a:solidFill>
                  </a:tcPr>
                </a:tc>
                <a:extLst>
                  <a:ext uri="{0D108BD9-81ED-4DB2-BD59-A6C34878D82A}">
                    <a16:rowId xmlns:a16="http://schemas.microsoft.com/office/drawing/2014/main" val="470444212"/>
                  </a:ext>
                </a:extLst>
              </a:tr>
              <a:tr h="462252">
                <a:tc>
                  <a:txBody>
                    <a:bodyPr/>
                    <a:lstStyle/>
                    <a:p>
                      <a:r>
                        <a:rPr lang="es-ES" sz="1800" b="1" dirty="0">
                          <a:latin typeface="Verdana" pitchFamily="34" charset="0"/>
                          <a:ea typeface="Verdana" pitchFamily="34" charset="0"/>
                          <a:cs typeface="Verdana" pitchFamily="34" charset="0"/>
                        </a:rPr>
                        <a:t>6.1 – Gestión de consorcios</a:t>
                      </a:r>
                    </a:p>
                  </a:txBody>
                  <a:tcPr marL="91439" marR="91439"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b="1" dirty="0">
                          <a:latin typeface="Verdana" pitchFamily="34" charset="0"/>
                          <a:ea typeface="Verdana" pitchFamily="34" charset="0"/>
                          <a:cs typeface="Verdana" pitchFamily="34" charset="0"/>
                        </a:rPr>
                        <a:t>60.000 €</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s-ES" sz="1000" b="1" dirty="0">
                        <a:latin typeface="Verdana" pitchFamily="34" charset="0"/>
                        <a:ea typeface="Verdana" pitchFamily="34" charset="0"/>
                        <a:cs typeface="Verdana" pitchFamily="34" charset="0"/>
                      </a:endParaRPr>
                    </a:p>
                  </a:txBody>
                  <a:tcPr marL="91439" marR="91439" marT="45717" marB="45717" anchor="ctr">
                    <a:solidFill>
                      <a:schemeClr val="accent6">
                        <a:lumMod val="20000"/>
                        <a:lumOff val="80000"/>
                      </a:schemeClr>
                    </a:solidFill>
                  </a:tcPr>
                </a:tc>
                <a:tc vMerge="1">
                  <a:txBody>
                    <a:bodyPr/>
                    <a:lstStyle/>
                    <a:p>
                      <a:pPr algn="ctr"/>
                      <a:endParaRPr lang="es-ES" sz="1000" b="1" dirty="0">
                        <a:latin typeface="Verdana" pitchFamily="34" charset="0"/>
                        <a:ea typeface="Verdana" pitchFamily="34" charset="0"/>
                        <a:cs typeface="Verdana" pitchFamily="34" charset="0"/>
                      </a:endParaRPr>
                    </a:p>
                  </a:txBody>
                  <a:tcPr marL="91439" marR="91439" marT="45717" marB="45717" anchor="ctr">
                    <a:solidFill>
                      <a:schemeClr val="accent6">
                        <a:lumMod val="20000"/>
                        <a:lumOff val="80000"/>
                      </a:schemeClr>
                    </a:solidFill>
                  </a:tcPr>
                </a:tc>
                <a:extLst>
                  <a:ext uri="{0D108BD9-81ED-4DB2-BD59-A6C34878D82A}">
                    <a16:rowId xmlns:a16="http://schemas.microsoft.com/office/drawing/2014/main" val="2500903874"/>
                  </a:ext>
                </a:extLst>
              </a:tr>
              <a:tr h="462252">
                <a:tc>
                  <a:txBody>
                    <a:bodyPr/>
                    <a:lstStyle/>
                    <a:p>
                      <a:r>
                        <a:rPr lang="es-ES" sz="1800" b="1" dirty="0">
                          <a:latin typeface="Verdana" pitchFamily="34" charset="0"/>
                          <a:ea typeface="Verdana" pitchFamily="34" charset="0"/>
                          <a:cs typeface="Verdana" pitchFamily="34" charset="0"/>
                        </a:rPr>
                        <a:t>6.2 – Gastos de gestión de ECNCF</a:t>
                      </a:r>
                    </a:p>
                  </a:txBody>
                  <a:tcPr marL="91439" marR="91439"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800" b="1" dirty="0">
                          <a:latin typeface="Verdana" pitchFamily="34" charset="0"/>
                          <a:ea typeface="Verdana" pitchFamily="34" charset="0"/>
                          <a:cs typeface="Verdana" pitchFamily="34" charset="0"/>
                        </a:rPr>
                        <a:t>12.000 €</a:t>
                      </a:r>
                    </a:p>
                  </a:txBody>
                  <a:tcPr marL="91439" marR="91439"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s-ES" sz="1000" b="1" dirty="0">
                        <a:latin typeface="Verdana" pitchFamily="34" charset="0"/>
                        <a:ea typeface="Verdana" pitchFamily="34" charset="0"/>
                        <a:cs typeface="Verdana" pitchFamily="34" charset="0"/>
                      </a:endParaRPr>
                    </a:p>
                  </a:txBody>
                  <a:tcPr marL="91439" marR="91439" marT="45717" marB="45717" anchor="ctr">
                    <a:solidFill>
                      <a:schemeClr val="accent6">
                        <a:lumMod val="20000"/>
                        <a:lumOff val="80000"/>
                      </a:schemeClr>
                    </a:solidFill>
                  </a:tcPr>
                </a:tc>
                <a:tc vMerge="1">
                  <a:txBody>
                    <a:bodyPr/>
                    <a:lstStyle/>
                    <a:p>
                      <a:pPr algn="ctr"/>
                      <a:endParaRPr lang="es-ES" sz="1000" b="1" dirty="0">
                        <a:latin typeface="Verdana" pitchFamily="34" charset="0"/>
                        <a:ea typeface="Verdana" pitchFamily="34" charset="0"/>
                        <a:cs typeface="Verdana" pitchFamily="34" charset="0"/>
                      </a:endParaRPr>
                    </a:p>
                  </a:txBody>
                  <a:tcPr marL="91439" marR="91439" marT="45717" marB="45717" anchor="ctr">
                    <a:solidFill>
                      <a:schemeClr val="accent6">
                        <a:lumMod val="20000"/>
                        <a:lumOff val="80000"/>
                      </a:schemeClr>
                    </a:solidFill>
                  </a:tcPr>
                </a:tc>
                <a:extLst>
                  <a:ext uri="{0D108BD9-81ED-4DB2-BD59-A6C34878D82A}">
                    <a16:rowId xmlns:a16="http://schemas.microsoft.com/office/drawing/2014/main" val="4163115865"/>
                  </a:ext>
                </a:extLst>
              </a:tr>
            </a:tbl>
          </a:graphicData>
        </a:graphic>
      </p:graphicFrame>
      <p:grpSp>
        <p:nvGrpSpPr>
          <p:cNvPr id="13" name="object 2">
            <a:extLst>
              <a:ext uri="{FF2B5EF4-FFF2-40B4-BE49-F238E27FC236}">
                <a16:creationId xmlns:a16="http://schemas.microsoft.com/office/drawing/2014/main" id="{5DF716F6-BB8B-B3C7-B3EE-6C773716A1B3}"/>
              </a:ext>
            </a:extLst>
          </p:cNvPr>
          <p:cNvGrpSpPr/>
          <p:nvPr/>
        </p:nvGrpSpPr>
        <p:grpSpPr>
          <a:xfrm>
            <a:off x="10591800" y="7982501"/>
            <a:ext cx="6991350" cy="1952625"/>
            <a:chOff x="1028876" y="4909563"/>
            <a:chExt cx="6991350" cy="1952625"/>
          </a:xfrm>
        </p:grpSpPr>
        <p:sp>
          <p:nvSpPr>
            <p:cNvPr id="14" name="object 3">
              <a:extLst>
                <a:ext uri="{FF2B5EF4-FFF2-40B4-BE49-F238E27FC236}">
                  <a16:creationId xmlns:a16="http://schemas.microsoft.com/office/drawing/2014/main" id="{7BE272B2-5FFB-B022-E9E2-D91B29D87A99}"/>
                </a:ext>
              </a:extLst>
            </p:cNvPr>
            <p:cNvSpPr/>
            <p:nvPr/>
          </p:nvSpPr>
          <p:spPr>
            <a:xfrm>
              <a:off x="1028876" y="4909563"/>
              <a:ext cx="6991350" cy="1952625"/>
            </a:xfrm>
            <a:custGeom>
              <a:avLst/>
              <a:gdLst/>
              <a:ahLst/>
              <a:cxnLst/>
              <a:rect l="l" t="t" r="r" b="b"/>
              <a:pathLst>
                <a:path w="6991350" h="1952625">
                  <a:moveTo>
                    <a:pt x="6623084" y="1952625"/>
                  </a:moveTo>
                  <a:lnTo>
                    <a:pt x="367910" y="1952625"/>
                  </a:lnTo>
                  <a:lnTo>
                    <a:pt x="321852" y="1949750"/>
                  </a:lnTo>
                  <a:lnTo>
                    <a:pt x="277475" y="1941358"/>
                  </a:lnTo>
                  <a:lnTo>
                    <a:pt x="235128" y="1927797"/>
                  </a:lnTo>
                  <a:lnTo>
                    <a:pt x="195159" y="1909417"/>
                  </a:lnTo>
                  <a:lnTo>
                    <a:pt x="157918" y="1886565"/>
                  </a:lnTo>
                  <a:lnTo>
                    <a:pt x="123753" y="1859591"/>
                  </a:lnTo>
                  <a:lnTo>
                    <a:pt x="93012" y="1828843"/>
                  </a:lnTo>
                  <a:lnTo>
                    <a:pt x="66044" y="1794670"/>
                  </a:lnTo>
                  <a:lnTo>
                    <a:pt x="43197" y="1757420"/>
                  </a:lnTo>
                  <a:lnTo>
                    <a:pt x="24821" y="1717443"/>
                  </a:lnTo>
                  <a:lnTo>
                    <a:pt x="11264" y="1675086"/>
                  </a:lnTo>
                  <a:lnTo>
                    <a:pt x="2874" y="1630699"/>
                  </a:lnTo>
                  <a:lnTo>
                    <a:pt x="0" y="1584630"/>
                  </a:lnTo>
                  <a:lnTo>
                    <a:pt x="0" y="367994"/>
                  </a:lnTo>
                  <a:lnTo>
                    <a:pt x="2874" y="321925"/>
                  </a:lnTo>
                  <a:lnTo>
                    <a:pt x="11264" y="277538"/>
                  </a:lnTo>
                  <a:lnTo>
                    <a:pt x="24821" y="235181"/>
                  </a:lnTo>
                  <a:lnTo>
                    <a:pt x="43197" y="195204"/>
                  </a:lnTo>
                  <a:lnTo>
                    <a:pt x="66044" y="157954"/>
                  </a:lnTo>
                  <a:lnTo>
                    <a:pt x="93012" y="123781"/>
                  </a:lnTo>
                  <a:lnTo>
                    <a:pt x="123753" y="93033"/>
                  </a:lnTo>
                  <a:lnTo>
                    <a:pt x="157918" y="66059"/>
                  </a:lnTo>
                  <a:lnTo>
                    <a:pt x="195159" y="43207"/>
                  </a:lnTo>
                  <a:lnTo>
                    <a:pt x="235128" y="24827"/>
                  </a:lnTo>
                  <a:lnTo>
                    <a:pt x="277475" y="11266"/>
                  </a:lnTo>
                  <a:lnTo>
                    <a:pt x="321852" y="2874"/>
                  </a:lnTo>
                  <a:lnTo>
                    <a:pt x="367910" y="0"/>
                  </a:lnTo>
                  <a:lnTo>
                    <a:pt x="6623084" y="0"/>
                  </a:lnTo>
                  <a:lnTo>
                    <a:pt x="6669143" y="2874"/>
                  </a:lnTo>
                  <a:lnTo>
                    <a:pt x="6713520" y="11266"/>
                  </a:lnTo>
                  <a:lnTo>
                    <a:pt x="6755867" y="24827"/>
                  </a:lnTo>
                  <a:lnTo>
                    <a:pt x="6795835" y="43207"/>
                  </a:lnTo>
                  <a:lnTo>
                    <a:pt x="6833076" y="66059"/>
                  </a:lnTo>
                  <a:lnTo>
                    <a:pt x="6867242" y="93033"/>
                  </a:lnTo>
                  <a:lnTo>
                    <a:pt x="6897983" y="123781"/>
                  </a:lnTo>
                  <a:lnTo>
                    <a:pt x="6924951" y="157954"/>
                  </a:lnTo>
                  <a:lnTo>
                    <a:pt x="6947797" y="195204"/>
                  </a:lnTo>
                  <a:lnTo>
                    <a:pt x="6966173" y="235181"/>
                  </a:lnTo>
                  <a:lnTo>
                    <a:pt x="6979731" y="277538"/>
                  </a:lnTo>
                  <a:lnTo>
                    <a:pt x="6988121" y="321925"/>
                  </a:lnTo>
                  <a:lnTo>
                    <a:pt x="6990995" y="367994"/>
                  </a:lnTo>
                  <a:lnTo>
                    <a:pt x="6990995" y="1584630"/>
                  </a:lnTo>
                  <a:lnTo>
                    <a:pt x="6988121" y="1630699"/>
                  </a:lnTo>
                  <a:lnTo>
                    <a:pt x="6979731" y="1675086"/>
                  </a:lnTo>
                  <a:lnTo>
                    <a:pt x="6966173" y="1717443"/>
                  </a:lnTo>
                  <a:lnTo>
                    <a:pt x="6947797" y="1757420"/>
                  </a:lnTo>
                  <a:lnTo>
                    <a:pt x="6924951" y="1794670"/>
                  </a:lnTo>
                  <a:lnTo>
                    <a:pt x="6897983" y="1828843"/>
                  </a:lnTo>
                  <a:lnTo>
                    <a:pt x="6867242" y="1859591"/>
                  </a:lnTo>
                  <a:lnTo>
                    <a:pt x="6833076" y="1886565"/>
                  </a:lnTo>
                  <a:lnTo>
                    <a:pt x="6795835" y="1909417"/>
                  </a:lnTo>
                  <a:lnTo>
                    <a:pt x="6755867" y="1927797"/>
                  </a:lnTo>
                  <a:lnTo>
                    <a:pt x="6713520" y="1941358"/>
                  </a:lnTo>
                  <a:lnTo>
                    <a:pt x="6669143" y="1949750"/>
                  </a:lnTo>
                  <a:lnTo>
                    <a:pt x="6623084" y="1952625"/>
                  </a:lnTo>
                  <a:close/>
                </a:path>
              </a:pathLst>
            </a:custGeom>
            <a:solidFill>
              <a:srgbClr val="FFFFFF"/>
            </a:solidFill>
          </p:spPr>
          <p:txBody>
            <a:bodyPr wrap="square" lIns="0" tIns="0" rIns="0" bIns="0" rtlCol="0"/>
            <a:lstStyle/>
            <a:p>
              <a:endParaRPr/>
            </a:p>
          </p:txBody>
        </p:sp>
        <p:sp>
          <p:nvSpPr>
            <p:cNvPr id="15" name="object 4">
              <a:extLst>
                <a:ext uri="{FF2B5EF4-FFF2-40B4-BE49-F238E27FC236}">
                  <a16:creationId xmlns:a16="http://schemas.microsoft.com/office/drawing/2014/main" id="{0AFB2041-06BD-991A-8D9B-FE0DFFEA5004}"/>
                </a:ext>
              </a:extLst>
            </p:cNvPr>
            <p:cNvSpPr/>
            <p:nvPr/>
          </p:nvSpPr>
          <p:spPr>
            <a:xfrm>
              <a:off x="1620168" y="5414782"/>
              <a:ext cx="964565" cy="945515"/>
            </a:xfrm>
            <a:custGeom>
              <a:avLst/>
              <a:gdLst/>
              <a:ahLst/>
              <a:cxnLst/>
              <a:rect l="l" t="t" r="r" b="b"/>
              <a:pathLst>
                <a:path w="964564" h="945514">
                  <a:moveTo>
                    <a:pt x="895242" y="945013"/>
                  </a:moveTo>
                  <a:lnTo>
                    <a:pt x="68755" y="945013"/>
                  </a:lnTo>
                  <a:lnTo>
                    <a:pt x="42121" y="939531"/>
                  </a:lnTo>
                  <a:lnTo>
                    <a:pt x="20252" y="924625"/>
                  </a:lnTo>
                  <a:lnTo>
                    <a:pt x="5445" y="902608"/>
                  </a:lnTo>
                  <a:lnTo>
                    <a:pt x="0" y="875794"/>
                  </a:lnTo>
                  <a:lnTo>
                    <a:pt x="0" y="69219"/>
                  </a:lnTo>
                  <a:lnTo>
                    <a:pt x="5445" y="42405"/>
                  </a:lnTo>
                  <a:lnTo>
                    <a:pt x="20252" y="20388"/>
                  </a:lnTo>
                  <a:lnTo>
                    <a:pt x="42121" y="5482"/>
                  </a:lnTo>
                  <a:lnTo>
                    <a:pt x="68755" y="0"/>
                  </a:lnTo>
                  <a:lnTo>
                    <a:pt x="895242" y="0"/>
                  </a:lnTo>
                  <a:lnTo>
                    <a:pt x="921876" y="5482"/>
                  </a:lnTo>
                  <a:lnTo>
                    <a:pt x="936267" y="15291"/>
                  </a:lnTo>
                  <a:lnTo>
                    <a:pt x="68755" y="15291"/>
                  </a:lnTo>
                  <a:lnTo>
                    <a:pt x="48040" y="19574"/>
                  </a:lnTo>
                  <a:lnTo>
                    <a:pt x="30998" y="31207"/>
                  </a:lnTo>
                  <a:lnTo>
                    <a:pt x="19443" y="48364"/>
                  </a:lnTo>
                  <a:lnTo>
                    <a:pt x="15189" y="69219"/>
                  </a:lnTo>
                  <a:lnTo>
                    <a:pt x="15189" y="875794"/>
                  </a:lnTo>
                  <a:lnTo>
                    <a:pt x="19443" y="896649"/>
                  </a:lnTo>
                  <a:lnTo>
                    <a:pt x="30998" y="913806"/>
                  </a:lnTo>
                  <a:lnTo>
                    <a:pt x="48040" y="925439"/>
                  </a:lnTo>
                  <a:lnTo>
                    <a:pt x="68755" y="929722"/>
                  </a:lnTo>
                  <a:lnTo>
                    <a:pt x="936267" y="929722"/>
                  </a:lnTo>
                  <a:lnTo>
                    <a:pt x="921876" y="939531"/>
                  </a:lnTo>
                  <a:lnTo>
                    <a:pt x="895242" y="945013"/>
                  </a:lnTo>
                  <a:close/>
                </a:path>
                <a:path w="964564" h="945514">
                  <a:moveTo>
                    <a:pt x="936267" y="929722"/>
                  </a:moveTo>
                  <a:lnTo>
                    <a:pt x="895242" y="929722"/>
                  </a:lnTo>
                  <a:lnTo>
                    <a:pt x="915957" y="925439"/>
                  </a:lnTo>
                  <a:lnTo>
                    <a:pt x="932999" y="913806"/>
                  </a:lnTo>
                  <a:lnTo>
                    <a:pt x="944554" y="896649"/>
                  </a:lnTo>
                  <a:lnTo>
                    <a:pt x="948808" y="875794"/>
                  </a:lnTo>
                  <a:lnTo>
                    <a:pt x="948808" y="69219"/>
                  </a:lnTo>
                  <a:lnTo>
                    <a:pt x="944554" y="48364"/>
                  </a:lnTo>
                  <a:lnTo>
                    <a:pt x="932999" y="31207"/>
                  </a:lnTo>
                  <a:lnTo>
                    <a:pt x="915957" y="19574"/>
                  </a:lnTo>
                  <a:lnTo>
                    <a:pt x="895242" y="15291"/>
                  </a:lnTo>
                  <a:lnTo>
                    <a:pt x="936267" y="15291"/>
                  </a:lnTo>
                  <a:lnTo>
                    <a:pt x="943745" y="20388"/>
                  </a:lnTo>
                  <a:lnTo>
                    <a:pt x="958552" y="42405"/>
                  </a:lnTo>
                  <a:lnTo>
                    <a:pt x="963998" y="69219"/>
                  </a:lnTo>
                  <a:lnTo>
                    <a:pt x="963998" y="875794"/>
                  </a:lnTo>
                  <a:lnTo>
                    <a:pt x="958552" y="902608"/>
                  </a:lnTo>
                  <a:lnTo>
                    <a:pt x="943745" y="924625"/>
                  </a:lnTo>
                  <a:lnTo>
                    <a:pt x="936267" y="929722"/>
                  </a:lnTo>
                  <a:close/>
                </a:path>
              </a:pathLst>
            </a:custGeom>
            <a:solidFill>
              <a:srgbClr val="4B37F1"/>
            </a:solidFill>
          </p:spPr>
          <p:txBody>
            <a:bodyPr wrap="square" lIns="0" tIns="0" rIns="0" bIns="0" rtlCol="0"/>
            <a:lstStyle/>
            <a:p>
              <a:endParaRPr/>
            </a:p>
          </p:txBody>
        </p:sp>
        <p:pic>
          <p:nvPicPr>
            <p:cNvPr id="16" name="object 5">
              <a:extLst>
                <a:ext uri="{FF2B5EF4-FFF2-40B4-BE49-F238E27FC236}">
                  <a16:creationId xmlns:a16="http://schemas.microsoft.com/office/drawing/2014/main" id="{A886AB17-2494-FED5-DD18-0992ABE3D2BC}"/>
                </a:ext>
              </a:extLst>
            </p:cNvPr>
            <p:cNvPicPr/>
            <p:nvPr/>
          </p:nvPicPr>
          <p:blipFill>
            <a:blip r:embed="rId3" cstate="print"/>
            <a:stretch>
              <a:fillRect/>
            </a:stretch>
          </p:blipFill>
          <p:spPr>
            <a:xfrm>
              <a:off x="1996515" y="5768672"/>
              <a:ext cx="213120" cy="253169"/>
            </a:xfrm>
            <a:prstGeom prst="rect">
              <a:avLst/>
            </a:prstGeom>
          </p:spPr>
        </p:pic>
        <p:sp>
          <p:nvSpPr>
            <p:cNvPr id="17" name="object 6">
              <a:extLst>
                <a:ext uri="{FF2B5EF4-FFF2-40B4-BE49-F238E27FC236}">
                  <a16:creationId xmlns:a16="http://schemas.microsoft.com/office/drawing/2014/main" id="{B8A70D54-4931-CFC8-AA04-67A0CC7B7385}"/>
                </a:ext>
              </a:extLst>
            </p:cNvPr>
            <p:cNvSpPr/>
            <p:nvPr/>
          </p:nvSpPr>
          <p:spPr>
            <a:xfrm>
              <a:off x="1898599" y="5663107"/>
              <a:ext cx="408940" cy="447675"/>
            </a:xfrm>
            <a:custGeom>
              <a:avLst/>
              <a:gdLst/>
              <a:ahLst/>
              <a:cxnLst/>
              <a:rect l="l" t="t" r="r" b="b"/>
              <a:pathLst>
                <a:path w="408939" h="447675">
                  <a:moveTo>
                    <a:pt x="408940" y="241173"/>
                  </a:moveTo>
                  <a:lnTo>
                    <a:pt x="404787" y="199580"/>
                  </a:lnTo>
                  <a:lnTo>
                    <a:pt x="392861" y="160820"/>
                  </a:lnTo>
                  <a:lnTo>
                    <a:pt x="392506" y="160159"/>
                  </a:lnTo>
                  <a:lnTo>
                    <a:pt x="392506" y="241173"/>
                  </a:lnTo>
                  <a:lnTo>
                    <a:pt x="388683" y="279450"/>
                  </a:lnTo>
                  <a:lnTo>
                    <a:pt x="360400" y="347319"/>
                  </a:lnTo>
                  <a:lnTo>
                    <a:pt x="309600" y="398614"/>
                  </a:lnTo>
                  <a:lnTo>
                    <a:pt x="242379" y="427177"/>
                  </a:lnTo>
                  <a:lnTo>
                    <a:pt x="204470" y="431038"/>
                  </a:lnTo>
                  <a:lnTo>
                    <a:pt x="166560" y="427177"/>
                  </a:lnTo>
                  <a:lnTo>
                    <a:pt x="99339" y="398614"/>
                  </a:lnTo>
                  <a:lnTo>
                    <a:pt x="48539" y="347319"/>
                  </a:lnTo>
                  <a:lnTo>
                    <a:pt x="20256" y="279450"/>
                  </a:lnTo>
                  <a:lnTo>
                    <a:pt x="16433" y="241173"/>
                  </a:lnTo>
                  <a:lnTo>
                    <a:pt x="20256" y="202907"/>
                  </a:lnTo>
                  <a:lnTo>
                    <a:pt x="48539" y="135026"/>
                  </a:lnTo>
                  <a:lnTo>
                    <a:pt x="91008" y="89763"/>
                  </a:lnTo>
                  <a:lnTo>
                    <a:pt x="136359" y="64147"/>
                  </a:lnTo>
                  <a:lnTo>
                    <a:pt x="159092" y="57061"/>
                  </a:lnTo>
                  <a:lnTo>
                    <a:pt x="161671" y="56248"/>
                  </a:lnTo>
                  <a:lnTo>
                    <a:pt x="173431" y="54102"/>
                  </a:lnTo>
                  <a:lnTo>
                    <a:pt x="173393" y="53898"/>
                  </a:lnTo>
                  <a:lnTo>
                    <a:pt x="181025" y="52781"/>
                  </a:lnTo>
                  <a:lnTo>
                    <a:pt x="188747" y="51968"/>
                  </a:lnTo>
                  <a:lnTo>
                    <a:pt x="196570" y="51485"/>
                  </a:lnTo>
                  <a:lnTo>
                    <a:pt x="204470" y="51320"/>
                  </a:lnTo>
                  <a:lnTo>
                    <a:pt x="212369" y="51473"/>
                  </a:lnTo>
                  <a:lnTo>
                    <a:pt x="220192" y="51968"/>
                  </a:lnTo>
                  <a:lnTo>
                    <a:pt x="227914" y="52781"/>
                  </a:lnTo>
                  <a:lnTo>
                    <a:pt x="235546" y="53898"/>
                  </a:lnTo>
                  <a:lnTo>
                    <a:pt x="235508" y="54102"/>
                  </a:lnTo>
                  <a:lnTo>
                    <a:pt x="247269" y="56261"/>
                  </a:lnTo>
                  <a:lnTo>
                    <a:pt x="243408" y="55346"/>
                  </a:lnTo>
                  <a:lnTo>
                    <a:pt x="247281" y="56248"/>
                  </a:lnTo>
                  <a:lnTo>
                    <a:pt x="251675" y="57061"/>
                  </a:lnTo>
                  <a:lnTo>
                    <a:pt x="247269" y="56261"/>
                  </a:lnTo>
                  <a:lnTo>
                    <a:pt x="272580" y="64147"/>
                  </a:lnTo>
                  <a:lnTo>
                    <a:pt x="296227" y="75412"/>
                  </a:lnTo>
                  <a:lnTo>
                    <a:pt x="337439" y="106921"/>
                  </a:lnTo>
                  <a:lnTo>
                    <a:pt x="377736" y="167271"/>
                  </a:lnTo>
                  <a:lnTo>
                    <a:pt x="392506" y="241173"/>
                  </a:lnTo>
                  <a:lnTo>
                    <a:pt x="392506" y="160159"/>
                  </a:lnTo>
                  <a:lnTo>
                    <a:pt x="374015" y="125742"/>
                  </a:lnTo>
                  <a:lnTo>
                    <a:pt x="349046" y="95199"/>
                  </a:lnTo>
                  <a:lnTo>
                    <a:pt x="305816" y="61836"/>
                  </a:lnTo>
                  <a:lnTo>
                    <a:pt x="296075" y="57061"/>
                  </a:lnTo>
                  <a:lnTo>
                    <a:pt x="281051" y="49695"/>
                  </a:lnTo>
                  <a:lnTo>
                    <a:pt x="254571" y="40970"/>
                  </a:lnTo>
                  <a:lnTo>
                    <a:pt x="255168" y="37579"/>
                  </a:lnTo>
                  <a:lnTo>
                    <a:pt x="255270" y="16586"/>
                  </a:lnTo>
                  <a:lnTo>
                    <a:pt x="255270" y="6108"/>
                  </a:lnTo>
                  <a:lnTo>
                    <a:pt x="254393" y="3975"/>
                  </a:lnTo>
                  <a:lnTo>
                    <a:pt x="251333" y="889"/>
                  </a:lnTo>
                  <a:lnTo>
                    <a:pt x="249224" y="0"/>
                  </a:lnTo>
                  <a:lnTo>
                    <a:pt x="238848" y="0"/>
                  </a:lnTo>
                  <a:lnTo>
                    <a:pt x="238848" y="16586"/>
                  </a:lnTo>
                  <a:lnTo>
                    <a:pt x="238848" y="35534"/>
                  </a:lnTo>
                  <a:lnTo>
                    <a:pt x="238493" y="37579"/>
                  </a:lnTo>
                  <a:lnTo>
                    <a:pt x="230124" y="36334"/>
                  </a:lnTo>
                  <a:lnTo>
                    <a:pt x="221678" y="35445"/>
                  </a:lnTo>
                  <a:lnTo>
                    <a:pt x="213131" y="34912"/>
                  </a:lnTo>
                  <a:lnTo>
                    <a:pt x="204482" y="34734"/>
                  </a:lnTo>
                  <a:lnTo>
                    <a:pt x="195821" y="34912"/>
                  </a:lnTo>
                  <a:lnTo>
                    <a:pt x="187261" y="35445"/>
                  </a:lnTo>
                  <a:lnTo>
                    <a:pt x="178816" y="36334"/>
                  </a:lnTo>
                  <a:lnTo>
                    <a:pt x="170459" y="37579"/>
                  </a:lnTo>
                  <a:lnTo>
                    <a:pt x="170091" y="35534"/>
                  </a:lnTo>
                  <a:lnTo>
                    <a:pt x="170091" y="16586"/>
                  </a:lnTo>
                  <a:lnTo>
                    <a:pt x="238848" y="16586"/>
                  </a:lnTo>
                  <a:lnTo>
                    <a:pt x="238848" y="0"/>
                  </a:lnTo>
                  <a:lnTo>
                    <a:pt x="159715" y="0"/>
                  </a:lnTo>
                  <a:lnTo>
                    <a:pt x="157594" y="889"/>
                  </a:lnTo>
                  <a:lnTo>
                    <a:pt x="154546" y="3975"/>
                  </a:lnTo>
                  <a:lnTo>
                    <a:pt x="153670" y="6108"/>
                  </a:lnTo>
                  <a:lnTo>
                    <a:pt x="153758" y="37579"/>
                  </a:lnTo>
                  <a:lnTo>
                    <a:pt x="154368" y="40970"/>
                  </a:lnTo>
                  <a:lnTo>
                    <a:pt x="127889" y="49695"/>
                  </a:lnTo>
                  <a:lnTo>
                    <a:pt x="80365" y="77089"/>
                  </a:lnTo>
                  <a:lnTo>
                    <a:pt x="34925" y="125742"/>
                  </a:lnTo>
                  <a:lnTo>
                    <a:pt x="16065" y="160820"/>
                  </a:lnTo>
                  <a:lnTo>
                    <a:pt x="4152" y="199580"/>
                  </a:lnTo>
                  <a:lnTo>
                    <a:pt x="0" y="241173"/>
                  </a:lnTo>
                  <a:lnTo>
                    <a:pt x="4152" y="282778"/>
                  </a:lnTo>
                  <a:lnTo>
                    <a:pt x="16065" y="321525"/>
                  </a:lnTo>
                  <a:lnTo>
                    <a:pt x="34925" y="356603"/>
                  </a:lnTo>
                  <a:lnTo>
                    <a:pt x="59893" y="387159"/>
                  </a:lnTo>
                  <a:lnTo>
                    <a:pt x="90131" y="412356"/>
                  </a:lnTo>
                  <a:lnTo>
                    <a:pt x="124879" y="431393"/>
                  </a:lnTo>
                  <a:lnTo>
                    <a:pt x="163258" y="443420"/>
                  </a:lnTo>
                  <a:lnTo>
                    <a:pt x="204457" y="447624"/>
                  </a:lnTo>
                  <a:lnTo>
                    <a:pt x="245668" y="443433"/>
                  </a:lnTo>
                  <a:lnTo>
                    <a:pt x="284060" y="431393"/>
                  </a:lnTo>
                  <a:lnTo>
                    <a:pt x="284708" y="431038"/>
                  </a:lnTo>
                  <a:lnTo>
                    <a:pt x="318795" y="412356"/>
                  </a:lnTo>
                  <a:lnTo>
                    <a:pt x="349046" y="387159"/>
                  </a:lnTo>
                  <a:lnTo>
                    <a:pt x="374015" y="356603"/>
                  </a:lnTo>
                  <a:lnTo>
                    <a:pt x="392861" y="321538"/>
                  </a:lnTo>
                  <a:lnTo>
                    <a:pt x="404787" y="282778"/>
                  </a:lnTo>
                  <a:lnTo>
                    <a:pt x="408940" y="241173"/>
                  </a:lnTo>
                  <a:close/>
                </a:path>
              </a:pathLst>
            </a:custGeom>
            <a:solidFill>
              <a:srgbClr val="4B37F1"/>
            </a:solidFill>
          </p:spPr>
          <p:txBody>
            <a:bodyPr wrap="square" lIns="0" tIns="0" rIns="0" bIns="0" rtlCol="0"/>
            <a:lstStyle/>
            <a:p>
              <a:endParaRPr/>
            </a:p>
          </p:txBody>
        </p:sp>
        <p:sp>
          <p:nvSpPr>
            <p:cNvPr id="18" name="object 7">
              <a:extLst>
                <a:ext uri="{FF2B5EF4-FFF2-40B4-BE49-F238E27FC236}">
                  <a16:creationId xmlns:a16="http://schemas.microsoft.com/office/drawing/2014/main" id="{160A1A79-CD95-973C-646E-5B8CA2D385FD}"/>
                </a:ext>
              </a:extLst>
            </p:cNvPr>
            <p:cNvSpPr/>
            <p:nvPr/>
          </p:nvSpPr>
          <p:spPr>
            <a:xfrm>
              <a:off x="6657974" y="5507042"/>
              <a:ext cx="762000" cy="762000"/>
            </a:xfrm>
            <a:custGeom>
              <a:avLst/>
              <a:gdLst/>
              <a:ahLst/>
              <a:cxnLst/>
              <a:rect l="l" t="t" r="r" b="b"/>
              <a:pathLst>
                <a:path w="762000" h="762000">
                  <a:moveTo>
                    <a:pt x="381000" y="762000"/>
                  </a:moveTo>
                  <a:lnTo>
                    <a:pt x="333208" y="759031"/>
                  </a:lnTo>
                  <a:lnTo>
                    <a:pt x="287187" y="750363"/>
                  </a:lnTo>
                  <a:lnTo>
                    <a:pt x="243296" y="736354"/>
                  </a:lnTo>
                  <a:lnTo>
                    <a:pt x="201889" y="717359"/>
                  </a:lnTo>
                  <a:lnTo>
                    <a:pt x="163326" y="693737"/>
                  </a:lnTo>
                  <a:lnTo>
                    <a:pt x="127962" y="665844"/>
                  </a:lnTo>
                  <a:lnTo>
                    <a:pt x="96155" y="634037"/>
                  </a:lnTo>
                  <a:lnTo>
                    <a:pt x="68262" y="598673"/>
                  </a:lnTo>
                  <a:lnTo>
                    <a:pt x="44640" y="560110"/>
                  </a:lnTo>
                  <a:lnTo>
                    <a:pt x="25645" y="518703"/>
                  </a:lnTo>
                  <a:lnTo>
                    <a:pt x="11636" y="474812"/>
                  </a:lnTo>
                  <a:lnTo>
                    <a:pt x="2968" y="428791"/>
                  </a:lnTo>
                  <a:lnTo>
                    <a:pt x="0" y="381000"/>
                  </a:lnTo>
                  <a:lnTo>
                    <a:pt x="2968" y="333208"/>
                  </a:lnTo>
                  <a:lnTo>
                    <a:pt x="11636" y="287187"/>
                  </a:lnTo>
                  <a:lnTo>
                    <a:pt x="25645" y="243296"/>
                  </a:lnTo>
                  <a:lnTo>
                    <a:pt x="44640" y="201889"/>
                  </a:lnTo>
                  <a:lnTo>
                    <a:pt x="68262" y="163326"/>
                  </a:lnTo>
                  <a:lnTo>
                    <a:pt x="96155" y="127962"/>
                  </a:lnTo>
                  <a:lnTo>
                    <a:pt x="127962" y="96155"/>
                  </a:lnTo>
                  <a:lnTo>
                    <a:pt x="163326" y="68262"/>
                  </a:lnTo>
                  <a:lnTo>
                    <a:pt x="201889" y="44640"/>
                  </a:lnTo>
                  <a:lnTo>
                    <a:pt x="243296" y="25645"/>
                  </a:lnTo>
                  <a:lnTo>
                    <a:pt x="287187" y="11636"/>
                  </a:lnTo>
                  <a:lnTo>
                    <a:pt x="333208" y="2968"/>
                  </a:lnTo>
                  <a:lnTo>
                    <a:pt x="381000" y="0"/>
                  </a:lnTo>
                  <a:lnTo>
                    <a:pt x="428791" y="2968"/>
                  </a:lnTo>
                  <a:lnTo>
                    <a:pt x="474812" y="11636"/>
                  </a:lnTo>
                  <a:lnTo>
                    <a:pt x="518703" y="25645"/>
                  </a:lnTo>
                  <a:lnTo>
                    <a:pt x="560110" y="44640"/>
                  </a:lnTo>
                  <a:lnTo>
                    <a:pt x="598673" y="68262"/>
                  </a:lnTo>
                  <a:lnTo>
                    <a:pt x="634037" y="96155"/>
                  </a:lnTo>
                  <a:lnTo>
                    <a:pt x="665844" y="127962"/>
                  </a:lnTo>
                  <a:lnTo>
                    <a:pt x="693737" y="163326"/>
                  </a:lnTo>
                  <a:lnTo>
                    <a:pt x="717359" y="201889"/>
                  </a:lnTo>
                  <a:lnTo>
                    <a:pt x="736354" y="243296"/>
                  </a:lnTo>
                  <a:lnTo>
                    <a:pt x="750363" y="287187"/>
                  </a:lnTo>
                  <a:lnTo>
                    <a:pt x="759031" y="333208"/>
                  </a:lnTo>
                  <a:lnTo>
                    <a:pt x="762000" y="381000"/>
                  </a:lnTo>
                  <a:lnTo>
                    <a:pt x="759031" y="428791"/>
                  </a:lnTo>
                  <a:lnTo>
                    <a:pt x="750363" y="474812"/>
                  </a:lnTo>
                  <a:lnTo>
                    <a:pt x="736354" y="518703"/>
                  </a:lnTo>
                  <a:lnTo>
                    <a:pt x="717359" y="560110"/>
                  </a:lnTo>
                  <a:lnTo>
                    <a:pt x="693737" y="598673"/>
                  </a:lnTo>
                  <a:lnTo>
                    <a:pt x="665844" y="634037"/>
                  </a:lnTo>
                  <a:lnTo>
                    <a:pt x="634037" y="665844"/>
                  </a:lnTo>
                  <a:lnTo>
                    <a:pt x="598673" y="693737"/>
                  </a:lnTo>
                  <a:lnTo>
                    <a:pt x="560110" y="717359"/>
                  </a:lnTo>
                  <a:lnTo>
                    <a:pt x="518703" y="736354"/>
                  </a:lnTo>
                  <a:lnTo>
                    <a:pt x="474812" y="750363"/>
                  </a:lnTo>
                  <a:lnTo>
                    <a:pt x="428791" y="759031"/>
                  </a:lnTo>
                  <a:lnTo>
                    <a:pt x="381000" y="762000"/>
                  </a:lnTo>
                  <a:close/>
                </a:path>
              </a:pathLst>
            </a:custGeom>
            <a:solidFill>
              <a:srgbClr val="28059D"/>
            </a:solidFill>
          </p:spPr>
          <p:txBody>
            <a:bodyPr wrap="square" lIns="0" tIns="0" rIns="0" bIns="0" rtlCol="0"/>
            <a:lstStyle/>
            <a:p>
              <a:endParaRPr/>
            </a:p>
          </p:txBody>
        </p:sp>
        <p:sp>
          <p:nvSpPr>
            <p:cNvPr id="19" name="object 8">
              <a:extLst>
                <a:ext uri="{FF2B5EF4-FFF2-40B4-BE49-F238E27FC236}">
                  <a16:creationId xmlns:a16="http://schemas.microsoft.com/office/drawing/2014/main" id="{A2D71B9D-235F-4138-1B42-6F5E2C7A438C}"/>
                </a:ext>
              </a:extLst>
            </p:cNvPr>
            <p:cNvSpPr/>
            <p:nvPr/>
          </p:nvSpPr>
          <p:spPr>
            <a:xfrm>
              <a:off x="6979462" y="5770361"/>
              <a:ext cx="152400" cy="228600"/>
            </a:xfrm>
            <a:custGeom>
              <a:avLst/>
              <a:gdLst/>
              <a:ahLst/>
              <a:cxnLst/>
              <a:rect l="l" t="t" r="r" b="b"/>
              <a:pathLst>
                <a:path w="152400" h="228600">
                  <a:moveTo>
                    <a:pt x="152302" y="114299"/>
                  </a:moveTo>
                  <a:lnTo>
                    <a:pt x="0" y="228599"/>
                  </a:lnTo>
                  <a:lnTo>
                    <a:pt x="0" y="0"/>
                  </a:lnTo>
                  <a:lnTo>
                    <a:pt x="152302" y="114299"/>
                  </a:lnTo>
                  <a:close/>
                </a:path>
              </a:pathLst>
            </a:custGeom>
            <a:solidFill>
              <a:srgbClr val="FFFFFF"/>
            </a:solidFill>
          </p:spPr>
          <p:txBody>
            <a:bodyPr wrap="square" lIns="0" tIns="0" rIns="0" bIns="0" rtlCol="0"/>
            <a:lstStyle/>
            <a:p>
              <a:endParaRPr/>
            </a:p>
          </p:txBody>
        </p:sp>
      </p:grpSp>
      <p:sp>
        <p:nvSpPr>
          <p:cNvPr id="20" name="object 10">
            <a:extLst>
              <a:ext uri="{FF2B5EF4-FFF2-40B4-BE49-F238E27FC236}">
                <a16:creationId xmlns:a16="http://schemas.microsoft.com/office/drawing/2014/main" id="{80697511-FE1A-6224-C786-5B1B8028BAD3}"/>
              </a:ext>
            </a:extLst>
          </p:cNvPr>
          <p:cNvSpPr txBox="1"/>
          <p:nvPr/>
        </p:nvSpPr>
        <p:spPr>
          <a:xfrm>
            <a:off x="12620903" y="8668783"/>
            <a:ext cx="3284854" cy="463588"/>
          </a:xfrm>
          <a:prstGeom prst="rect">
            <a:avLst/>
          </a:prstGeom>
        </p:spPr>
        <p:txBody>
          <a:bodyPr vert="horz" wrap="square" lIns="0" tIns="123825" rIns="0" bIns="0" rtlCol="0">
            <a:spAutoFit/>
          </a:bodyPr>
          <a:lstStyle/>
          <a:p>
            <a:pPr marL="12700">
              <a:lnSpc>
                <a:spcPct val="100000"/>
              </a:lnSpc>
              <a:spcBef>
                <a:spcPts val="975"/>
              </a:spcBef>
            </a:pPr>
            <a:r>
              <a:rPr lang="es-ES" sz="2200" b="1" spc="-35" dirty="0">
                <a:solidFill>
                  <a:srgbClr val="181818"/>
                </a:solidFill>
                <a:latin typeface="Tahoma"/>
                <a:cs typeface="Tahoma"/>
              </a:rPr>
              <a:t>Programa PINT</a:t>
            </a:r>
            <a:endParaRPr sz="2300" dirty="0">
              <a:latin typeface="Tahoma"/>
              <a:cs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1057535" y="990663"/>
            <a:ext cx="11098938" cy="1031693"/>
          </a:xfrm>
          <a:prstGeom prst="rect">
            <a:avLst/>
          </a:prstGeom>
        </p:spPr>
        <p:txBody>
          <a:bodyPr vert="horz" wrap="square" lIns="0" tIns="15875" rIns="0" bIns="0" rtlCol="0">
            <a:spAutoFit/>
          </a:bodyPr>
          <a:lstStyle/>
          <a:p>
            <a:pPr marL="12700">
              <a:lnSpc>
                <a:spcPct val="100000"/>
              </a:lnSpc>
              <a:spcBef>
                <a:spcPts val="125"/>
              </a:spcBef>
            </a:pPr>
            <a:r>
              <a:rPr lang="es-ES" sz="6600" spc="-245" dirty="0"/>
              <a:t>Importe de la subvención</a:t>
            </a:r>
            <a:endParaRPr sz="6600" dirty="0"/>
          </a:p>
        </p:txBody>
      </p:sp>
      <p:grpSp>
        <p:nvGrpSpPr>
          <p:cNvPr id="8" name="object 8"/>
          <p:cNvGrpSpPr/>
          <p:nvPr/>
        </p:nvGrpSpPr>
        <p:grpSpPr>
          <a:xfrm>
            <a:off x="1028700" y="3873840"/>
            <a:ext cx="7800975" cy="2543175"/>
            <a:chOff x="1028700" y="3873840"/>
            <a:chExt cx="7800975" cy="2543175"/>
          </a:xfrm>
        </p:grpSpPr>
        <p:sp>
          <p:nvSpPr>
            <p:cNvPr id="9" name="object 9"/>
            <p:cNvSpPr/>
            <p:nvPr/>
          </p:nvSpPr>
          <p:spPr>
            <a:xfrm>
              <a:off x="1028700" y="3873845"/>
              <a:ext cx="7800975" cy="2543175"/>
            </a:xfrm>
            <a:custGeom>
              <a:avLst/>
              <a:gdLst/>
              <a:ahLst/>
              <a:cxnLst/>
              <a:rect l="l" t="t" r="r" b="b"/>
              <a:pathLst>
                <a:path w="7800975" h="2543175">
                  <a:moveTo>
                    <a:pt x="7433058" y="2543153"/>
                  </a:moveTo>
                  <a:lnTo>
                    <a:pt x="367915" y="2543153"/>
                  </a:lnTo>
                  <a:lnTo>
                    <a:pt x="321856" y="2540275"/>
                  </a:lnTo>
                  <a:lnTo>
                    <a:pt x="277479" y="2531871"/>
                  </a:lnTo>
                  <a:lnTo>
                    <a:pt x="235131" y="2518293"/>
                  </a:lnTo>
                  <a:lnTo>
                    <a:pt x="195162" y="2499888"/>
                  </a:lnTo>
                  <a:lnTo>
                    <a:pt x="157920" y="2477006"/>
                  </a:lnTo>
                  <a:lnTo>
                    <a:pt x="123755" y="2449996"/>
                  </a:lnTo>
                  <a:lnTo>
                    <a:pt x="93013" y="2419207"/>
                  </a:lnTo>
                  <a:lnTo>
                    <a:pt x="66045" y="2384989"/>
                  </a:lnTo>
                  <a:lnTo>
                    <a:pt x="43198" y="2347690"/>
                  </a:lnTo>
                  <a:lnTo>
                    <a:pt x="24822" y="2307659"/>
                  </a:lnTo>
                  <a:lnTo>
                    <a:pt x="11264" y="2265246"/>
                  </a:lnTo>
                  <a:lnTo>
                    <a:pt x="2874" y="2220800"/>
                  </a:lnTo>
                  <a:lnTo>
                    <a:pt x="0" y="2174670"/>
                  </a:lnTo>
                  <a:lnTo>
                    <a:pt x="0" y="368483"/>
                  </a:lnTo>
                  <a:lnTo>
                    <a:pt x="2874" y="322353"/>
                  </a:lnTo>
                  <a:lnTo>
                    <a:pt x="11264" y="277907"/>
                  </a:lnTo>
                  <a:lnTo>
                    <a:pt x="24822" y="235494"/>
                  </a:lnTo>
                  <a:lnTo>
                    <a:pt x="43198" y="195463"/>
                  </a:lnTo>
                  <a:lnTo>
                    <a:pt x="66045" y="158164"/>
                  </a:lnTo>
                  <a:lnTo>
                    <a:pt x="93013" y="123945"/>
                  </a:lnTo>
                  <a:lnTo>
                    <a:pt x="123755" y="93157"/>
                  </a:lnTo>
                  <a:lnTo>
                    <a:pt x="157920" y="66147"/>
                  </a:lnTo>
                  <a:lnTo>
                    <a:pt x="195162" y="43265"/>
                  </a:lnTo>
                  <a:lnTo>
                    <a:pt x="235131" y="24860"/>
                  </a:lnTo>
                  <a:lnTo>
                    <a:pt x="277479" y="11281"/>
                  </a:lnTo>
                  <a:lnTo>
                    <a:pt x="321856" y="2878"/>
                  </a:lnTo>
                  <a:lnTo>
                    <a:pt x="367915" y="0"/>
                  </a:lnTo>
                  <a:lnTo>
                    <a:pt x="7433058" y="0"/>
                  </a:lnTo>
                  <a:lnTo>
                    <a:pt x="7479117" y="2878"/>
                  </a:lnTo>
                  <a:lnTo>
                    <a:pt x="7523495" y="11281"/>
                  </a:lnTo>
                  <a:lnTo>
                    <a:pt x="7565842" y="24860"/>
                  </a:lnTo>
                  <a:lnTo>
                    <a:pt x="7605811" y="43265"/>
                  </a:lnTo>
                  <a:lnTo>
                    <a:pt x="7643053" y="66147"/>
                  </a:lnTo>
                  <a:lnTo>
                    <a:pt x="7677219" y="93157"/>
                  </a:lnTo>
                  <a:lnTo>
                    <a:pt x="7707960" y="123945"/>
                  </a:lnTo>
                  <a:lnTo>
                    <a:pt x="7734929" y="158164"/>
                  </a:lnTo>
                  <a:lnTo>
                    <a:pt x="7757775" y="195463"/>
                  </a:lnTo>
                  <a:lnTo>
                    <a:pt x="7776152" y="235494"/>
                  </a:lnTo>
                  <a:lnTo>
                    <a:pt x="7789710" y="277907"/>
                  </a:lnTo>
                  <a:lnTo>
                    <a:pt x="7798100" y="322353"/>
                  </a:lnTo>
                  <a:lnTo>
                    <a:pt x="7800974" y="368483"/>
                  </a:lnTo>
                  <a:lnTo>
                    <a:pt x="7800974" y="2174670"/>
                  </a:lnTo>
                  <a:lnTo>
                    <a:pt x="7798100" y="2220800"/>
                  </a:lnTo>
                  <a:lnTo>
                    <a:pt x="7789710" y="2265246"/>
                  </a:lnTo>
                  <a:lnTo>
                    <a:pt x="7776152" y="2307659"/>
                  </a:lnTo>
                  <a:lnTo>
                    <a:pt x="7757775" y="2347690"/>
                  </a:lnTo>
                  <a:lnTo>
                    <a:pt x="7734929" y="2384989"/>
                  </a:lnTo>
                  <a:lnTo>
                    <a:pt x="7707960" y="2419207"/>
                  </a:lnTo>
                  <a:lnTo>
                    <a:pt x="7677219" y="2449996"/>
                  </a:lnTo>
                  <a:lnTo>
                    <a:pt x="7643053" y="2477006"/>
                  </a:lnTo>
                  <a:lnTo>
                    <a:pt x="7605811" y="2499888"/>
                  </a:lnTo>
                  <a:lnTo>
                    <a:pt x="7565842" y="2518293"/>
                  </a:lnTo>
                  <a:lnTo>
                    <a:pt x="7523495" y="2531871"/>
                  </a:lnTo>
                  <a:lnTo>
                    <a:pt x="7479117" y="2540275"/>
                  </a:lnTo>
                  <a:lnTo>
                    <a:pt x="7433058" y="2543153"/>
                  </a:lnTo>
                  <a:close/>
                </a:path>
              </a:pathLst>
            </a:custGeom>
            <a:solidFill>
              <a:srgbClr val="FFFFFF"/>
            </a:solidFill>
          </p:spPr>
          <p:txBody>
            <a:bodyPr wrap="square" lIns="0" tIns="0" rIns="0" bIns="0" rtlCol="0"/>
            <a:lstStyle/>
            <a:p>
              <a:endParaRPr/>
            </a:p>
          </p:txBody>
        </p:sp>
        <p:sp>
          <p:nvSpPr>
            <p:cNvPr id="10" name="object 10"/>
            <p:cNvSpPr/>
            <p:nvPr/>
          </p:nvSpPr>
          <p:spPr>
            <a:xfrm>
              <a:off x="1028700" y="3873840"/>
              <a:ext cx="3419475" cy="2543175"/>
            </a:xfrm>
            <a:custGeom>
              <a:avLst/>
              <a:gdLst/>
              <a:ahLst/>
              <a:cxnLst/>
              <a:rect l="l" t="t" r="r" b="b"/>
              <a:pathLst>
                <a:path w="3419475" h="2543175">
                  <a:moveTo>
                    <a:pt x="3051662" y="2543164"/>
                  </a:moveTo>
                  <a:lnTo>
                    <a:pt x="367812" y="2543164"/>
                  </a:lnTo>
                  <a:lnTo>
                    <a:pt x="321766" y="2540285"/>
                  </a:lnTo>
                  <a:lnTo>
                    <a:pt x="277400" y="2531882"/>
                  </a:lnTo>
                  <a:lnTo>
                    <a:pt x="235065" y="2518303"/>
                  </a:lnTo>
                  <a:lnTo>
                    <a:pt x="195107" y="2499899"/>
                  </a:lnTo>
                  <a:lnTo>
                    <a:pt x="157876" y="2477016"/>
                  </a:lnTo>
                  <a:lnTo>
                    <a:pt x="123720" y="2450006"/>
                  </a:lnTo>
                  <a:lnTo>
                    <a:pt x="92987" y="2419217"/>
                  </a:lnTo>
                  <a:lnTo>
                    <a:pt x="66026" y="2384999"/>
                  </a:lnTo>
                  <a:lnTo>
                    <a:pt x="43186" y="2347699"/>
                  </a:lnTo>
                  <a:lnTo>
                    <a:pt x="24815" y="2307669"/>
                  </a:lnTo>
                  <a:lnTo>
                    <a:pt x="11261" y="2265256"/>
                  </a:lnTo>
                  <a:lnTo>
                    <a:pt x="2873" y="2220809"/>
                  </a:lnTo>
                  <a:lnTo>
                    <a:pt x="0" y="2174679"/>
                  </a:lnTo>
                  <a:lnTo>
                    <a:pt x="0" y="368484"/>
                  </a:lnTo>
                  <a:lnTo>
                    <a:pt x="2873" y="322354"/>
                  </a:lnTo>
                  <a:lnTo>
                    <a:pt x="11261" y="277908"/>
                  </a:lnTo>
                  <a:lnTo>
                    <a:pt x="24815" y="235495"/>
                  </a:lnTo>
                  <a:lnTo>
                    <a:pt x="43186" y="195464"/>
                  </a:lnTo>
                  <a:lnTo>
                    <a:pt x="66026" y="158165"/>
                  </a:lnTo>
                  <a:lnTo>
                    <a:pt x="92987" y="123946"/>
                  </a:lnTo>
                  <a:lnTo>
                    <a:pt x="123720" y="93157"/>
                  </a:lnTo>
                  <a:lnTo>
                    <a:pt x="157876" y="66147"/>
                  </a:lnTo>
                  <a:lnTo>
                    <a:pt x="195107" y="43265"/>
                  </a:lnTo>
                  <a:lnTo>
                    <a:pt x="235065" y="24860"/>
                  </a:lnTo>
                  <a:lnTo>
                    <a:pt x="277400" y="11281"/>
                  </a:lnTo>
                  <a:lnTo>
                    <a:pt x="321766" y="2878"/>
                  </a:lnTo>
                  <a:lnTo>
                    <a:pt x="367812" y="0"/>
                  </a:lnTo>
                  <a:lnTo>
                    <a:pt x="3051662" y="0"/>
                  </a:lnTo>
                  <a:lnTo>
                    <a:pt x="3097708" y="2878"/>
                  </a:lnTo>
                  <a:lnTo>
                    <a:pt x="3142074" y="11281"/>
                  </a:lnTo>
                  <a:lnTo>
                    <a:pt x="3184409" y="24860"/>
                  </a:lnTo>
                  <a:lnTo>
                    <a:pt x="3224367" y="43265"/>
                  </a:lnTo>
                  <a:lnTo>
                    <a:pt x="3261598" y="66147"/>
                  </a:lnTo>
                  <a:lnTo>
                    <a:pt x="3295754" y="93157"/>
                  </a:lnTo>
                  <a:lnTo>
                    <a:pt x="3326487" y="123946"/>
                  </a:lnTo>
                  <a:lnTo>
                    <a:pt x="3353448" y="158165"/>
                  </a:lnTo>
                  <a:lnTo>
                    <a:pt x="3376288" y="195464"/>
                  </a:lnTo>
                  <a:lnTo>
                    <a:pt x="3394659" y="235495"/>
                  </a:lnTo>
                  <a:lnTo>
                    <a:pt x="3408213" y="277908"/>
                  </a:lnTo>
                  <a:lnTo>
                    <a:pt x="3416601" y="322354"/>
                  </a:lnTo>
                  <a:lnTo>
                    <a:pt x="3419474" y="368484"/>
                  </a:lnTo>
                  <a:lnTo>
                    <a:pt x="3419474" y="2174679"/>
                  </a:lnTo>
                  <a:lnTo>
                    <a:pt x="3416601" y="2220809"/>
                  </a:lnTo>
                  <a:lnTo>
                    <a:pt x="3408213" y="2265256"/>
                  </a:lnTo>
                  <a:lnTo>
                    <a:pt x="3394659" y="2307669"/>
                  </a:lnTo>
                  <a:lnTo>
                    <a:pt x="3376288" y="2347699"/>
                  </a:lnTo>
                  <a:lnTo>
                    <a:pt x="3353448" y="2384999"/>
                  </a:lnTo>
                  <a:lnTo>
                    <a:pt x="3326487" y="2419217"/>
                  </a:lnTo>
                  <a:lnTo>
                    <a:pt x="3295754" y="2450006"/>
                  </a:lnTo>
                  <a:lnTo>
                    <a:pt x="3261598" y="2477016"/>
                  </a:lnTo>
                  <a:lnTo>
                    <a:pt x="3224367" y="2499899"/>
                  </a:lnTo>
                  <a:lnTo>
                    <a:pt x="3184409" y="2518303"/>
                  </a:lnTo>
                  <a:lnTo>
                    <a:pt x="3142074" y="2531882"/>
                  </a:lnTo>
                  <a:lnTo>
                    <a:pt x="3097708" y="2540285"/>
                  </a:lnTo>
                  <a:lnTo>
                    <a:pt x="3051662" y="2543164"/>
                  </a:lnTo>
                  <a:close/>
                </a:path>
              </a:pathLst>
            </a:custGeom>
            <a:solidFill>
              <a:srgbClr val="28059D"/>
            </a:solidFill>
          </p:spPr>
          <p:txBody>
            <a:bodyPr wrap="square" lIns="0" tIns="0" rIns="0" bIns="0" rtlCol="0"/>
            <a:lstStyle/>
            <a:p>
              <a:endParaRPr/>
            </a:p>
          </p:txBody>
        </p:sp>
      </p:grpSp>
      <p:grpSp>
        <p:nvGrpSpPr>
          <p:cNvPr id="11" name="object 11"/>
          <p:cNvGrpSpPr/>
          <p:nvPr/>
        </p:nvGrpSpPr>
        <p:grpSpPr>
          <a:xfrm>
            <a:off x="9458327" y="2490044"/>
            <a:ext cx="7800975" cy="2543175"/>
            <a:chOff x="9458040" y="3873840"/>
            <a:chExt cx="7800975" cy="2543175"/>
          </a:xfrm>
        </p:grpSpPr>
        <p:sp>
          <p:nvSpPr>
            <p:cNvPr id="12" name="object 12"/>
            <p:cNvSpPr/>
            <p:nvPr/>
          </p:nvSpPr>
          <p:spPr>
            <a:xfrm>
              <a:off x="9458040" y="3873845"/>
              <a:ext cx="7800975" cy="2543175"/>
            </a:xfrm>
            <a:custGeom>
              <a:avLst/>
              <a:gdLst/>
              <a:ahLst/>
              <a:cxnLst/>
              <a:rect l="l" t="t" r="r" b="b"/>
              <a:pathLst>
                <a:path w="7800975" h="2543175">
                  <a:moveTo>
                    <a:pt x="7433058" y="2543153"/>
                  </a:moveTo>
                  <a:lnTo>
                    <a:pt x="367915" y="2543153"/>
                  </a:lnTo>
                  <a:lnTo>
                    <a:pt x="321856" y="2540275"/>
                  </a:lnTo>
                  <a:lnTo>
                    <a:pt x="277479" y="2531871"/>
                  </a:lnTo>
                  <a:lnTo>
                    <a:pt x="235131" y="2518293"/>
                  </a:lnTo>
                  <a:lnTo>
                    <a:pt x="195162" y="2499888"/>
                  </a:lnTo>
                  <a:lnTo>
                    <a:pt x="157920" y="2477006"/>
                  </a:lnTo>
                  <a:lnTo>
                    <a:pt x="123755" y="2449996"/>
                  </a:lnTo>
                  <a:lnTo>
                    <a:pt x="93013" y="2419207"/>
                  </a:lnTo>
                  <a:lnTo>
                    <a:pt x="66045" y="2384989"/>
                  </a:lnTo>
                  <a:lnTo>
                    <a:pt x="43198" y="2347690"/>
                  </a:lnTo>
                  <a:lnTo>
                    <a:pt x="24822" y="2307659"/>
                  </a:lnTo>
                  <a:lnTo>
                    <a:pt x="11264" y="2265246"/>
                  </a:lnTo>
                  <a:lnTo>
                    <a:pt x="2874" y="2220800"/>
                  </a:lnTo>
                  <a:lnTo>
                    <a:pt x="0" y="2174670"/>
                  </a:lnTo>
                  <a:lnTo>
                    <a:pt x="0" y="368483"/>
                  </a:lnTo>
                  <a:lnTo>
                    <a:pt x="2874" y="322353"/>
                  </a:lnTo>
                  <a:lnTo>
                    <a:pt x="11264" y="277907"/>
                  </a:lnTo>
                  <a:lnTo>
                    <a:pt x="24822" y="235494"/>
                  </a:lnTo>
                  <a:lnTo>
                    <a:pt x="43198" y="195463"/>
                  </a:lnTo>
                  <a:lnTo>
                    <a:pt x="66045" y="158164"/>
                  </a:lnTo>
                  <a:lnTo>
                    <a:pt x="93013" y="123945"/>
                  </a:lnTo>
                  <a:lnTo>
                    <a:pt x="123755" y="93157"/>
                  </a:lnTo>
                  <a:lnTo>
                    <a:pt x="157920" y="66147"/>
                  </a:lnTo>
                  <a:lnTo>
                    <a:pt x="195162" y="43265"/>
                  </a:lnTo>
                  <a:lnTo>
                    <a:pt x="235131" y="24860"/>
                  </a:lnTo>
                  <a:lnTo>
                    <a:pt x="277479" y="11281"/>
                  </a:lnTo>
                  <a:lnTo>
                    <a:pt x="321856" y="2878"/>
                  </a:lnTo>
                  <a:lnTo>
                    <a:pt x="367915" y="0"/>
                  </a:lnTo>
                  <a:lnTo>
                    <a:pt x="7433058" y="0"/>
                  </a:lnTo>
                  <a:lnTo>
                    <a:pt x="7479117" y="2878"/>
                  </a:lnTo>
                  <a:lnTo>
                    <a:pt x="7523495" y="11281"/>
                  </a:lnTo>
                  <a:lnTo>
                    <a:pt x="7565842" y="24860"/>
                  </a:lnTo>
                  <a:lnTo>
                    <a:pt x="7605811" y="43265"/>
                  </a:lnTo>
                  <a:lnTo>
                    <a:pt x="7643053" y="66147"/>
                  </a:lnTo>
                  <a:lnTo>
                    <a:pt x="7677219" y="93157"/>
                  </a:lnTo>
                  <a:lnTo>
                    <a:pt x="7707960" y="123945"/>
                  </a:lnTo>
                  <a:lnTo>
                    <a:pt x="7734929" y="158164"/>
                  </a:lnTo>
                  <a:lnTo>
                    <a:pt x="7757775" y="195463"/>
                  </a:lnTo>
                  <a:lnTo>
                    <a:pt x="7776152" y="235494"/>
                  </a:lnTo>
                  <a:lnTo>
                    <a:pt x="7789710" y="277907"/>
                  </a:lnTo>
                  <a:lnTo>
                    <a:pt x="7798100" y="322353"/>
                  </a:lnTo>
                  <a:lnTo>
                    <a:pt x="7800974" y="368483"/>
                  </a:lnTo>
                  <a:lnTo>
                    <a:pt x="7800974" y="2174670"/>
                  </a:lnTo>
                  <a:lnTo>
                    <a:pt x="7798100" y="2220800"/>
                  </a:lnTo>
                  <a:lnTo>
                    <a:pt x="7789710" y="2265246"/>
                  </a:lnTo>
                  <a:lnTo>
                    <a:pt x="7776152" y="2307659"/>
                  </a:lnTo>
                  <a:lnTo>
                    <a:pt x="7757775" y="2347690"/>
                  </a:lnTo>
                  <a:lnTo>
                    <a:pt x="7734929" y="2384989"/>
                  </a:lnTo>
                  <a:lnTo>
                    <a:pt x="7707960" y="2419207"/>
                  </a:lnTo>
                  <a:lnTo>
                    <a:pt x="7677219" y="2449996"/>
                  </a:lnTo>
                  <a:lnTo>
                    <a:pt x="7643053" y="2477006"/>
                  </a:lnTo>
                  <a:lnTo>
                    <a:pt x="7605811" y="2499888"/>
                  </a:lnTo>
                  <a:lnTo>
                    <a:pt x="7565842" y="2518293"/>
                  </a:lnTo>
                  <a:lnTo>
                    <a:pt x="7523495" y="2531871"/>
                  </a:lnTo>
                  <a:lnTo>
                    <a:pt x="7479117" y="2540275"/>
                  </a:lnTo>
                  <a:lnTo>
                    <a:pt x="7433058" y="2543153"/>
                  </a:lnTo>
                  <a:close/>
                </a:path>
              </a:pathLst>
            </a:custGeom>
            <a:solidFill>
              <a:srgbClr val="FFFFFF"/>
            </a:solidFill>
          </p:spPr>
          <p:txBody>
            <a:bodyPr wrap="square" lIns="0" tIns="0" rIns="0" bIns="0" rtlCol="0"/>
            <a:lstStyle/>
            <a:p>
              <a:endParaRPr/>
            </a:p>
          </p:txBody>
        </p:sp>
        <p:sp>
          <p:nvSpPr>
            <p:cNvPr id="13" name="object 13"/>
            <p:cNvSpPr/>
            <p:nvPr/>
          </p:nvSpPr>
          <p:spPr>
            <a:xfrm>
              <a:off x="9458040" y="3873840"/>
              <a:ext cx="3419475" cy="2543175"/>
            </a:xfrm>
            <a:custGeom>
              <a:avLst/>
              <a:gdLst/>
              <a:ahLst/>
              <a:cxnLst/>
              <a:rect l="l" t="t" r="r" b="b"/>
              <a:pathLst>
                <a:path w="3419475" h="2543175">
                  <a:moveTo>
                    <a:pt x="3051662" y="2543164"/>
                  </a:moveTo>
                  <a:lnTo>
                    <a:pt x="367812" y="2543164"/>
                  </a:lnTo>
                  <a:lnTo>
                    <a:pt x="321766" y="2540285"/>
                  </a:lnTo>
                  <a:lnTo>
                    <a:pt x="277400" y="2531882"/>
                  </a:lnTo>
                  <a:lnTo>
                    <a:pt x="235065" y="2518303"/>
                  </a:lnTo>
                  <a:lnTo>
                    <a:pt x="195107" y="2499899"/>
                  </a:lnTo>
                  <a:lnTo>
                    <a:pt x="157876" y="2477016"/>
                  </a:lnTo>
                  <a:lnTo>
                    <a:pt x="123720" y="2450006"/>
                  </a:lnTo>
                  <a:lnTo>
                    <a:pt x="92987" y="2419217"/>
                  </a:lnTo>
                  <a:lnTo>
                    <a:pt x="66026" y="2384999"/>
                  </a:lnTo>
                  <a:lnTo>
                    <a:pt x="43186" y="2347699"/>
                  </a:lnTo>
                  <a:lnTo>
                    <a:pt x="24815" y="2307669"/>
                  </a:lnTo>
                  <a:lnTo>
                    <a:pt x="11261" y="2265256"/>
                  </a:lnTo>
                  <a:lnTo>
                    <a:pt x="2873" y="2220809"/>
                  </a:lnTo>
                  <a:lnTo>
                    <a:pt x="0" y="2174679"/>
                  </a:lnTo>
                  <a:lnTo>
                    <a:pt x="0" y="368484"/>
                  </a:lnTo>
                  <a:lnTo>
                    <a:pt x="2873" y="322354"/>
                  </a:lnTo>
                  <a:lnTo>
                    <a:pt x="11261" y="277908"/>
                  </a:lnTo>
                  <a:lnTo>
                    <a:pt x="24815" y="235495"/>
                  </a:lnTo>
                  <a:lnTo>
                    <a:pt x="43186" y="195464"/>
                  </a:lnTo>
                  <a:lnTo>
                    <a:pt x="66026" y="158165"/>
                  </a:lnTo>
                  <a:lnTo>
                    <a:pt x="92987" y="123946"/>
                  </a:lnTo>
                  <a:lnTo>
                    <a:pt x="123720" y="93157"/>
                  </a:lnTo>
                  <a:lnTo>
                    <a:pt x="157876" y="66147"/>
                  </a:lnTo>
                  <a:lnTo>
                    <a:pt x="195107" y="43265"/>
                  </a:lnTo>
                  <a:lnTo>
                    <a:pt x="235065" y="24860"/>
                  </a:lnTo>
                  <a:lnTo>
                    <a:pt x="277400" y="11281"/>
                  </a:lnTo>
                  <a:lnTo>
                    <a:pt x="321766" y="2878"/>
                  </a:lnTo>
                  <a:lnTo>
                    <a:pt x="367812" y="0"/>
                  </a:lnTo>
                  <a:lnTo>
                    <a:pt x="3051662" y="0"/>
                  </a:lnTo>
                  <a:lnTo>
                    <a:pt x="3097708" y="2878"/>
                  </a:lnTo>
                  <a:lnTo>
                    <a:pt x="3142074" y="11281"/>
                  </a:lnTo>
                  <a:lnTo>
                    <a:pt x="3184409" y="24860"/>
                  </a:lnTo>
                  <a:lnTo>
                    <a:pt x="3224367" y="43265"/>
                  </a:lnTo>
                  <a:lnTo>
                    <a:pt x="3261598" y="66147"/>
                  </a:lnTo>
                  <a:lnTo>
                    <a:pt x="3295754" y="93157"/>
                  </a:lnTo>
                  <a:lnTo>
                    <a:pt x="3326487" y="123946"/>
                  </a:lnTo>
                  <a:lnTo>
                    <a:pt x="3353448" y="158165"/>
                  </a:lnTo>
                  <a:lnTo>
                    <a:pt x="3376288" y="195464"/>
                  </a:lnTo>
                  <a:lnTo>
                    <a:pt x="3394659" y="235495"/>
                  </a:lnTo>
                  <a:lnTo>
                    <a:pt x="3408213" y="277908"/>
                  </a:lnTo>
                  <a:lnTo>
                    <a:pt x="3416601" y="322354"/>
                  </a:lnTo>
                  <a:lnTo>
                    <a:pt x="3419474" y="368484"/>
                  </a:lnTo>
                  <a:lnTo>
                    <a:pt x="3419474" y="2174679"/>
                  </a:lnTo>
                  <a:lnTo>
                    <a:pt x="3416601" y="2220809"/>
                  </a:lnTo>
                  <a:lnTo>
                    <a:pt x="3408213" y="2265256"/>
                  </a:lnTo>
                  <a:lnTo>
                    <a:pt x="3394659" y="2307669"/>
                  </a:lnTo>
                  <a:lnTo>
                    <a:pt x="3376288" y="2347699"/>
                  </a:lnTo>
                  <a:lnTo>
                    <a:pt x="3353448" y="2384999"/>
                  </a:lnTo>
                  <a:lnTo>
                    <a:pt x="3326487" y="2419217"/>
                  </a:lnTo>
                  <a:lnTo>
                    <a:pt x="3295754" y="2450006"/>
                  </a:lnTo>
                  <a:lnTo>
                    <a:pt x="3261598" y="2477016"/>
                  </a:lnTo>
                  <a:lnTo>
                    <a:pt x="3224367" y="2499899"/>
                  </a:lnTo>
                  <a:lnTo>
                    <a:pt x="3184409" y="2518303"/>
                  </a:lnTo>
                  <a:lnTo>
                    <a:pt x="3142074" y="2531882"/>
                  </a:lnTo>
                  <a:lnTo>
                    <a:pt x="3097708" y="2540285"/>
                  </a:lnTo>
                  <a:lnTo>
                    <a:pt x="3051662" y="2543164"/>
                  </a:lnTo>
                  <a:close/>
                </a:path>
              </a:pathLst>
            </a:custGeom>
            <a:solidFill>
              <a:srgbClr val="28059D"/>
            </a:solidFill>
          </p:spPr>
          <p:txBody>
            <a:bodyPr wrap="square" lIns="0" tIns="0" rIns="0" bIns="0" rtlCol="0"/>
            <a:lstStyle/>
            <a:p>
              <a:endParaRPr/>
            </a:p>
          </p:txBody>
        </p:sp>
      </p:grpSp>
      <p:sp>
        <p:nvSpPr>
          <p:cNvPr id="14" name="object 14"/>
          <p:cNvSpPr txBox="1"/>
          <p:nvPr/>
        </p:nvSpPr>
        <p:spPr>
          <a:xfrm>
            <a:off x="1803449" y="4660343"/>
            <a:ext cx="1724660" cy="843821"/>
          </a:xfrm>
          <a:prstGeom prst="rect">
            <a:avLst/>
          </a:prstGeom>
        </p:spPr>
        <p:txBody>
          <a:bodyPr vert="horz" wrap="square" lIns="0" tIns="12700" rIns="0" bIns="0" rtlCol="0">
            <a:spAutoFit/>
          </a:bodyPr>
          <a:lstStyle/>
          <a:p>
            <a:pPr marL="12700">
              <a:lnSpc>
                <a:spcPct val="100000"/>
              </a:lnSpc>
              <a:spcBef>
                <a:spcPts val="100"/>
              </a:spcBef>
            </a:pPr>
            <a:r>
              <a:rPr lang="es-ES" sz="5400" b="1" spc="-434" dirty="0">
                <a:solidFill>
                  <a:srgbClr val="FFFFFF"/>
                </a:solidFill>
                <a:latin typeface="Tahoma"/>
                <a:cs typeface="Tahoma"/>
              </a:rPr>
              <a:t>50 %</a:t>
            </a:r>
            <a:endParaRPr sz="5400" dirty="0">
              <a:latin typeface="Tahoma"/>
              <a:cs typeface="Tahoma"/>
            </a:endParaRPr>
          </a:p>
        </p:txBody>
      </p:sp>
      <p:sp>
        <p:nvSpPr>
          <p:cNvPr id="15" name="object 15"/>
          <p:cNvSpPr txBox="1"/>
          <p:nvPr/>
        </p:nvSpPr>
        <p:spPr>
          <a:xfrm>
            <a:off x="4928129" y="4829311"/>
            <a:ext cx="3305460" cy="628377"/>
          </a:xfrm>
          <a:prstGeom prst="rect">
            <a:avLst/>
          </a:prstGeom>
        </p:spPr>
        <p:txBody>
          <a:bodyPr vert="horz" wrap="square" lIns="0" tIns="12700" rIns="0" bIns="0" rtlCol="0">
            <a:spAutoFit/>
          </a:bodyPr>
          <a:lstStyle/>
          <a:p>
            <a:pPr marL="12700">
              <a:lnSpc>
                <a:spcPct val="100000"/>
              </a:lnSpc>
              <a:spcBef>
                <a:spcPts val="100"/>
              </a:spcBef>
            </a:pPr>
            <a:r>
              <a:rPr lang="es-ES" sz="2000" dirty="0">
                <a:solidFill>
                  <a:schemeClr val="tx2"/>
                </a:solidFill>
                <a:latin typeface="Verdana" pitchFamily="34" charset="0"/>
                <a:ea typeface="Verdana" pitchFamily="34" charset="0"/>
                <a:cs typeface="Verdana" pitchFamily="34" charset="0"/>
              </a:rPr>
              <a:t>Hasta un 50% del gasto subvencionable.</a:t>
            </a:r>
            <a:endParaRPr sz="1900" dirty="0">
              <a:latin typeface="Tahoma"/>
              <a:cs typeface="Tahoma"/>
            </a:endParaRPr>
          </a:p>
        </p:txBody>
      </p:sp>
      <p:sp>
        <p:nvSpPr>
          <p:cNvPr id="16" name="object 16"/>
          <p:cNvSpPr txBox="1"/>
          <p:nvPr/>
        </p:nvSpPr>
        <p:spPr>
          <a:xfrm>
            <a:off x="13506167" y="3445514"/>
            <a:ext cx="3419475" cy="628377"/>
          </a:xfrm>
          <a:prstGeom prst="rect">
            <a:avLst/>
          </a:prstGeom>
        </p:spPr>
        <p:txBody>
          <a:bodyPr vert="horz" wrap="square" lIns="0" tIns="12700" rIns="0" bIns="0" rtlCol="0">
            <a:spAutoFit/>
          </a:bodyPr>
          <a:lstStyle/>
          <a:p>
            <a:pPr algn="l"/>
            <a:r>
              <a:rPr lang="es-ES" sz="2000" dirty="0">
                <a:solidFill>
                  <a:schemeClr val="tx2"/>
                </a:solidFill>
                <a:latin typeface="Verdana" pitchFamily="34" charset="0"/>
                <a:ea typeface="Verdana" pitchFamily="34" charset="0"/>
                <a:cs typeface="Verdana" pitchFamily="34" charset="0"/>
              </a:rPr>
              <a:t>Importe máximo del gasto subvencionable 70.000 €</a:t>
            </a:r>
            <a:r>
              <a:rPr lang="es-ES" sz="2000" baseline="0" dirty="0">
                <a:solidFill>
                  <a:schemeClr val="tx2"/>
                </a:solidFill>
                <a:latin typeface="Verdana" pitchFamily="34" charset="0"/>
                <a:ea typeface="Verdana" pitchFamily="34" charset="0"/>
                <a:cs typeface="Verdana" pitchFamily="34" charset="0"/>
              </a:rPr>
              <a:t>. </a:t>
            </a:r>
          </a:p>
        </p:txBody>
      </p:sp>
      <p:sp>
        <p:nvSpPr>
          <p:cNvPr id="17" name="object 17"/>
          <p:cNvSpPr txBox="1"/>
          <p:nvPr/>
        </p:nvSpPr>
        <p:spPr>
          <a:xfrm>
            <a:off x="9604711" y="2732499"/>
            <a:ext cx="3044776" cy="1426031"/>
          </a:xfrm>
          <a:prstGeom prst="rect">
            <a:avLst/>
          </a:prstGeom>
        </p:spPr>
        <p:txBody>
          <a:bodyPr vert="horz" wrap="square" lIns="0" tIns="589280" rIns="0" bIns="0" rtlCol="0">
            <a:spAutoFit/>
          </a:bodyPr>
          <a:lstStyle/>
          <a:p>
            <a:pPr algn="ctr">
              <a:lnSpc>
                <a:spcPct val="100000"/>
              </a:lnSpc>
              <a:spcBef>
                <a:spcPts val="4640"/>
              </a:spcBef>
            </a:pPr>
            <a:r>
              <a:rPr lang="es-ES" sz="5400" b="1" spc="-434" dirty="0">
                <a:solidFill>
                  <a:srgbClr val="FFFFFF"/>
                </a:solidFill>
                <a:latin typeface="Tahoma"/>
                <a:cs typeface="Tahoma"/>
              </a:rPr>
              <a:t>70.000</a:t>
            </a:r>
            <a:r>
              <a:rPr sz="5400" b="1" spc="-400" dirty="0">
                <a:solidFill>
                  <a:srgbClr val="FFFFFF"/>
                </a:solidFill>
                <a:latin typeface="Tahoma"/>
                <a:cs typeface="Tahoma"/>
              </a:rPr>
              <a:t> </a:t>
            </a:r>
            <a:r>
              <a:rPr sz="5400" b="1" spc="-280" dirty="0">
                <a:solidFill>
                  <a:srgbClr val="FFFFFF"/>
                </a:solidFill>
                <a:latin typeface="Tahoma"/>
                <a:cs typeface="Tahoma"/>
              </a:rPr>
              <a:t>€</a:t>
            </a:r>
            <a:endParaRPr sz="5400" dirty="0">
              <a:latin typeface="Tahoma"/>
              <a:cs typeface="Tahoma"/>
            </a:endParaRPr>
          </a:p>
        </p:txBody>
      </p:sp>
      <p:pic>
        <p:nvPicPr>
          <p:cNvPr id="18" name="object 18"/>
          <p:cNvPicPr/>
          <p:nvPr/>
        </p:nvPicPr>
        <p:blipFill>
          <a:blip r:embed="rId2" cstate="print"/>
          <a:stretch>
            <a:fillRect/>
          </a:stretch>
        </p:blipFill>
        <p:spPr>
          <a:xfrm>
            <a:off x="15185618" y="9010943"/>
            <a:ext cx="2867024" cy="1095374"/>
          </a:xfrm>
          <a:prstGeom prst="rect">
            <a:avLst/>
          </a:prstGeom>
        </p:spPr>
      </p:pic>
      <p:grpSp>
        <p:nvGrpSpPr>
          <p:cNvPr id="38" name="object 11">
            <a:extLst>
              <a:ext uri="{FF2B5EF4-FFF2-40B4-BE49-F238E27FC236}">
                <a16:creationId xmlns:a16="http://schemas.microsoft.com/office/drawing/2014/main" id="{F1F4309D-1FF8-C870-D30E-8A676BB8C327}"/>
              </a:ext>
            </a:extLst>
          </p:cNvPr>
          <p:cNvGrpSpPr/>
          <p:nvPr/>
        </p:nvGrpSpPr>
        <p:grpSpPr>
          <a:xfrm>
            <a:off x="9458325" y="5457688"/>
            <a:ext cx="7800975" cy="2543175"/>
            <a:chOff x="9458040" y="3873840"/>
            <a:chExt cx="7800975" cy="2543175"/>
          </a:xfrm>
        </p:grpSpPr>
        <p:sp>
          <p:nvSpPr>
            <p:cNvPr id="39" name="object 12">
              <a:extLst>
                <a:ext uri="{FF2B5EF4-FFF2-40B4-BE49-F238E27FC236}">
                  <a16:creationId xmlns:a16="http://schemas.microsoft.com/office/drawing/2014/main" id="{A4D63DD6-39B1-E44A-8811-10B1C115CC57}"/>
                </a:ext>
              </a:extLst>
            </p:cNvPr>
            <p:cNvSpPr/>
            <p:nvPr/>
          </p:nvSpPr>
          <p:spPr>
            <a:xfrm>
              <a:off x="9458040" y="3873845"/>
              <a:ext cx="7800975" cy="2543175"/>
            </a:xfrm>
            <a:custGeom>
              <a:avLst/>
              <a:gdLst/>
              <a:ahLst/>
              <a:cxnLst/>
              <a:rect l="l" t="t" r="r" b="b"/>
              <a:pathLst>
                <a:path w="7800975" h="2543175">
                  <a:moveTo>
                    <a:pt x="7433058" y="2543153"/>
                  </a:moveTo>
                  <a:lnTo>
                    <a:pt x="367915" y="2543153"/>
                  </a:lnTo>
                  <a:lnTo>
                    <a:pt x="321856" y="2540275"/>
                  </a:lnTo>
                  <a:lnTo>
                    <a:pt x="277479" y="2531871"/>
                  </a:lnTo>
                  <a:lnTo>
                    <a:pt x="235131" y="2518293"/>
                  </a:lnTo>
                  <a:lnTo>
                    <a:pt x="195162" y="2499888"/>
                  </a:lnTo>
                  <a:lnTo>
                    <a:pt x="157920" y="2477006"/>
                  </a:lnTo>
                  <a:lnTo>
                    <a:pt x="123755" y="2449996"/>
                  </a:lnTo>
                  <a:lnTo>
                    <a:pt x="93013" y="2419207"/>
                  </a:lnTo>
                  <a:lnTo>
                    <a:pt x="66045" y="2384989"/>
                  </a:lnTo>
                  <a:lnTo>
                    <a:pt x="43198" y="2347690"/>
                  </a:lnTo>
                  <a:lnTo>
                    <a:pt x="24822" y="2307659"/>
                  </a:lnTo>
                  <a:lnTo>
                    <a:pt x="11264" y="2265246"/>
                  </a:lnTo>
                  <a:lnTo>
                    <a:pt x="2874" y="2220800"/>
                  </a:lnTo>
                  <a:lnTo>
                    <a:pt x="0" y="2174670"/>
                  </a:lnTo>
                  <a:lnTo>
                    <a:pt x="0" y="368483"/>
                  </a:lnTo>
                  <a:lnTo>
                    <a:pt x="2874" y="322353"/>
                  </a:lnTo>
                  <a:lnTo>
                    <a:pt x="11264" y="277907"/>
                  </a:lnTo>
                  <a:lnTo>
                    <a:pt x="24822" y="235494"/>
                  </a:lnTo>
                  <a:lnTo>
                    <a:pt x="43198" y="195463"/>
                  </a:lnTo>
                  <a:lnTo>
                    <a:pt x="66045" y="158164"/>
                  </a:lnTo>
                  <a:lnTo>
                    <a:pt x="93013" y="123945"/>
                  </a:lnTo>
                  <a:lnTo>
                    <a:pt x="123755" y="93157"/>
                  </a:lnTo>
                  <a:lnTo>
                    <a:pt x="157920" y="66147"/>
                  </a:lnTo>
                  <a:lnTo>
                    <a:pt x="195162" y="43265"/>
                  </a:lnTo>
                  <a:lnTo>
                    <a:pt x="235131" y="24860"/>
                  </a:lnTo>
                  <a:lnTo>
                    <a:pt x="277479" y="11281"/>
                  </a:lnTo>
                  <a:lnTo>
                    <a:pt x="321856" y="2878"/>
                  </a:lnTo>
                  <a:lnTo>
                    <a:pt x="367915" y="0"/>
                  </a:lnTo>
                  <a:lnTo>
                    <a:pt x="7433058" y="0"/>
                  </a:lnTo>
                  <a:lnTo>
                    <a:pt x="7479117" y="2878"/>
                  </a:lnTo>
                  <a:lnTo>
                    <a:pt x="7523495" y="11281"/>
                  </a:lnTo>
                  <a:lnTo>
                    <a:pt x="7565842" y="24860"/>
                  </a:lnTo>
                  <a:lnTo>
                    <a:pt x="7605811" y="43265"/>
                  </a:lnTo>
                  <a:lnTo>
                    <a:pt x="7643053" y="66147"/>
                  </a:lnTo>
                  <a:lnTo>
                    <a:pt x="7677219" y="93157"/>
                  </a:lnTo>
                  <a:lnTo>
                    <a:pt x="7707960" y="123945"/>
                  </a:lnTo>
                  <a:lnTo>
                    <a:pt x="7734929" y="158164"/>
                  </a:lnTo>
                  <a:lnTo>
                    <a:pt x="7757775" y="195463"/>
                  </a:lnTo>
                  <a:lnTo>
                    <a:pt x="7776152" y="235494"/>
                  </a:lnTo>
                  <a:lnTo>
                    <a:pt x="7789710" y="277907"/>
                  </a:lnTo>
                  <a:lnTo>
                    <a:pt x="7798100" y="322353"/>
                  </a:lnTo>
                  <a:lnTo>
                    <a:pt x="7800974" y="368483"/>
                  </a:lnTo>
                  <a:lnTo>
                    <a:pt x="7800974" y="2174670"/>
                  </a:lnTo>
                  <a:lnTo>
                    <a:pt x="7798100" y="2220800"/>
                  </a:lnTo>
                  <a:lnTo>
                    <a:pt x="7789710" y="2265246"/>
                  </a:lnTo>
                  <a:lnTo>
                    <a:pt x="7776152" y="2307659"/>
                  </a:lnTo>
                  <a:lnTo>
                    <a:pt x="7757775" y="2347690"/>
                  </a:lnTo>
                  <a:lnTo>
                    <a:pt x="7734929" y="2384989"/>
                  </a:lnTo>
                  <a:lnTo>
                    <a:pt x="7707960" y="2419207"/>
                  </a:lnTo>
                  <a:lnTo>
                    <a:pt x="7677219" y="2449996"/>
                  </a:lnTo>
                  <a:lnTo>
                    <a:pt x="7643053" y="2477006"/>
                  </a:lnTo>
                  <a:lnTo>
                    <a:pt x="7605811" y="2499888"/>
                  </a:lnTo>
                  <a:lnTo>
                    <a:pt x="7565842" y="2518293"/>
                  </a:lnTo>
                  <a:lnTo>
                    <a:pt x="7523495" y="2531871"/>
                  </a:lnTo>
                  <a:lnTo>
                    <a:pt x="7479117" y="2540275"/>
                  </a:lnTo>
                  <a:lnTo>
                    <a:pt x="7433058" y="2543153"/>
                  </a:lnTo>
                  <a:close/>
                </a:path>
              </a:pathLst>
            </a:custGeom>
            <a:solidFill>
              <a:srgbClr val="FFFFFF"/>
            </a:solidFill>
          </p:spPr>
          <p:txBody>
            <a:bodyPr wrap="square" lIns="0" tIns="0" rIns="0" bIns="0" rtlCol="0"/>
            <a:lstStyle/>
            <a:p>
              <a:endParaRPr/>
            </a:p>
          </p:txBody>
        </p:sp>
        <p:sp>
          <p:nvSpPr>
            <p:cNvPr id="40" name="object 13">
              <a:extLst>
                <a:ext uri="{FF2B5EF4-FFF2-40B4-BE49-F238E27FC236}">
                  <a16:creationId xmlns:a16="http://schemas.microsoft.com/office/drawing/2014/main" id="{90CD0F60-8DC8-0B0E-2624-CE84BE86DA32}"/>
                </a:ext>
              </a:extLst>
            </p:cNvPr>
            <p:cNvSpPr/>
            <p:nvPr/>
          </p:nvSpPr>
          <p:spPr>
            <a:xfrm>
              <a:off x="9458040" y="3873840"/>
              <a:ext cx="3419475" cy="2543175"/>
            </a:xfrm>
            <a:custGeom>
              <a:avLst/>
              <a:gdLst/>
              <a:ahLst/>
              <a:cxnLst/>
              <a:rect l="l" t="t" r="r" b="b"/>
              <a:pathLst>
                <a:path w="3419475" h="2543175">
                  <a:moveTo>
                    <a:pt x="3051662" y="2543164"/>
                  </a:moveTo>
                  <a:lnTo>
                    <a:pt x="367812" y="2543164"/>
                  </a:lnTo>
                  <a:lnTo>
                    <a:pt x="321766" y="2540285"/>
                  </a:lnTo>
                  <a:lnTo>
                    <a:pt x="277400" y="2531882"/>
                  </a:lnTo>
                  <a:lnTo>
                    <a:pt x="235065" y="2518303"/>
                  </a:lnTo>
                  <a:lnTo>
                    <a:pt x="195107" y="2499899"/>
                  </a:lnTo>
                  <a:lnTo>
                    <a:pt x="157876" y="2477016"/>
                  </a:lnTo>
                  <a:lnTo>
                    <a:pt x="123720" y="2450006"/>
                  </a:lnTo>
                  <a:lnTo>
                    <a:pt x="92987" y="2419217"/>
                  </a:lnTo>
                  <a:lnTo>
                    <a:pt x="66026" y="2384999"/>
                  </a:lnTo>
                  <a:lnTo>
                    <a:pt x="43186" y="2347699"/>
                  </a:lnTo>
                  <a:lnTo>
                    <a:pt x="24815" y="2307669"/>
                  </a:lnTo>
                  <a:lnTo>
                    <a:pt x="11261" y="2265256"/>
                  </a:lnTo>
                  <a:lnTo>
                    <a:pt x="2873" y="2220809"/>
                  </a:lnTo>
                  <a:lnTo>
                    <a:pt x="0" y="2174679"/>
                  </a:lnTo>
                  <a:lnTo>
                    <a:pt x="0" y="368484"/>
                  </a:lnTo>
                  <a:lnTo>
                    <a:pt x="2873" y="322354"/>
                  </a:lnTo>
                  <a:lnTo>
                    <a:pt x="11261" y="277908"/>
                  </a:lnTo>
                  <a:lnTo>
                    <a:pt x="24815" y="235495"/>
                  </a:lnTo>
                  <a:lnTo>
                    <a:pt x="43186" y="195464"/>
                  </a:lnTo>
                  <a:lnTo>
                    <a:pt x="66026" y="158165"/>
                  </a:lnTo>
                  <a:lnTo>
                    <a:pt x="92987" y="123946"/>
                  </a:lnTo>
                  <a:lnTo>
                    <a:pt x="123720" y="93157"/>
                  </a:lnTo>
                  <a:lnTo>
                    <a:pt x="157876" y="66147"/>
                  </a:lnTo>
                  <a:lnTo>
                    <a:pt x="195107" y="43265"/>
                  </a:lnTo>
                  <a:lnTo>
                    <a:pt x="235065" y="24860"/>
                  </a:lnTo>
                  <a:lnTo>
                    <a:pt x="277400" y="11281"/>
                  </a:lnTo>
                  <a:lnTo>
                    <a:pt x="321766" y="2878"/>
                  </a:lnTo>
                  <a:lnTo>
                    <a:pt x="367812" y="0"/>
                  </a:lnTo>
                  <a:lnTo>
                    <a:pt x="3051662" y="0"/>
                  </a:lnTo>
                  <a:lnTo>
                    <a:pt x="3097708" y="2878"/>
                  </a:lnTo>
                  <a:lnTo>
                    <a:pt x="3142074" y="11281"/>
                  </a:lnTo>
                  <a:lnTo>
                    <a:pt x="3184409" y="24860"/>
                  </a:lnTo>
                  <a:lnTo>
                    <a:pt x="3224367" y="43265"/>
                  </a:lnTo>
                  <a:lnTo>
                    <a:pt x="3261598" y="66147"/>
                  </a:lnTo>
                  <a:lnTo>
                    <a:pt x="3295754" y="93157"/>
                  </a:lnTo>
                  <a:lnTo>
                    <a:pt x="3326487" y="123946"/>
                  </a:lnTo>
                  <a:lnTo>
                    <a:pt x="3353448" y="158165"/>
                  </a:lnTo>
                  <a:lnTo>
                    <a:pt x="3376288" y="195464"/>
                  </a:lnTo>
                  <a:lnTo>
                    <a:pt x="3394659" y="235495"/>
                  </a:lnTo>
                  <a:lnTo>
                    <a:pt x="3408213" y="277908"/>
                  </a:lnTo>
                  <a:lnTo>
                    <a:pt x="3416601" y="322354"/>
                  </a:lnTo>
                  <a:lnTo>
                    <a:pt x="3419474" y="368484"/>
                  </a:lnTo>
                  <a:lnTo>
                    <a:pt x="3419474" y="2174679"/>
                  </a:lnTo>
                  <a:lnTo>
                    <a:pt x="3416601" y="2220809"/>
                  </a:lnTo>
                  <a:lnTo>
                    <a:pt x="3408213" y="2265256"/>
                  </a:lnTo>
                  <a:lnTo>
                    <a:pt x="3394659" y="2307669"/>
                  </a:lnTo>
                  <a:lnTo>
                    <a:pt x="3376288" y="2347699"/>
                  </a:lnTo>
                  <a:lnTo>
                    <a:pt x="3353448" y="2384999"/>
                  </a:lnTo>
                  <a:lnTo>
                    <a:pt x="3326487" y="2419217"/>
                  </a:lnTo>
                  <a:lnTo>
                    <a:pt x="3295754" y="2450006"/>
                  </a:lnTo>
                  <a:lnTo>
                    <a:pt x="3261598" y="2477016"/>
                  </a:lnTo>
                  <a:lnTo>
                    <a:pt x="3224367" y="2499899"/>
                  </a:lnTo>
                  <a:lnTo>
                    <a:pt x="3184409" y="2518303"/>
                  </a:lnTo>
                  <a:lnTo>
                    <a:pt x="3142074" y="2531882"/>
                  </a:lnTo>
                  <a:lnTo>
                    <a:pt x="3097708" y="2540285"/>
                  </a:lnTo>
                  <a:lnTo>
                    <a:pt x="3051662" y="2543164"/>
                  </a:lnTo>
                  <a:close/>
                </a:path>
              </a:pathLst>
            </a:custGeom>
            <a:solidFill>
              <a:srgbClr val="28059D"/>
            </a:solidFill>
          </p:spPr>
          <p:txBody>
            <a:bodyPr wrap="square" lIns="0" tIns="0" rIns="0" bIns="0" rtlCol="0"/>
            <a:lstStyle/>
            <a:p>
              <a:endParaRPr/>
            </a:p>
          </p:txBody>
        </p:sp>
      </p:grpSp>
      <p:sp>
        <p:nvSpPr>
          <p:cNvPr id="41" name="object 16">
            <a:extLst>
              <a:ext uri="{FF2B5EF4-FFF2-40B4-BE49-F238E27FC236}">
                <a16:creationId xmlns:a16="http://schemas.microsoft.com/office/drawing/2014/main" id="{30095EDF-2319-3763-CC61-12DB2759AA80}"/>
              </a:ext>
            </a:extLst>
          </p:cNvPr>
          <p:cNvSpPr txBox="1"/>
          <p:nvPr/>
        </p:nvSpPr>
        <p:spPr>
          <a:xfrm>
            <a:off x="13506165" y="6413158"/>
            <a:ext cx="3419475" cy="628377"/>
          </a:xfrm>
          <a:prstGeom prst="rect">
            <a:avLst/>
          </a:prstGeom>
        </p:spPr>
        <p:txBody>
          <a:bodyPr vert="horz" wrap="square" lIns="0" tIns="12700" rIns="0" bIns="0" rtlCol="0">
            <a:spAutoFit/>
          </a:bodyPr>
          <a:lstStyle/>
          <a:p>
            <a:pPr algn="l"/>
            <a:r>
              <a:rPr lang="es-ES" sz="2000" dirty="0">
                <a:solidFill>
                  <a:schemeClr val="tx2"/>
                </a:solidFill>
                <a:latin typeface="Verdana" pitchFamily="34" charset="0"/>
                <a:ea typeface="Verdana" pitchFamily="34" charset="0"/>
                <a:cs typeface="Verdana" pitchFamily="34" charset="0"/>
              </a:rPr>
              <a:t>Importe máximo de la subvención 35.000 €</a:t>
            </a:r>
            <a:r>
              <a:rPr lang="es-ES" sz="2000" baseline="0" dirty="0">
                <a:solidFill>
                  <a:schemeClr val="tx2"/>
                </a:solidFill>
                <a:latin typeface="Verdana" pitchFamily="34" charset="0"/>
                <a:ea typeface="Verdana" pitchFamily="34" charset="0"/>
                <a:cs typeface="Verdana" pitchFamily="34" charset="0"/>
              </a:rPr>
              <a:t>. </a:t>
            </a:r>
          </a:p>
        </p:txBody>
      </p:sp>
      <p:sp>
        <p:nvSpPr>
          <p:cNvPr id="42" name="object 17">
            <a:extLst>
              <a:ext uri="{FF2B5EF4-FFF2-40B4-BE49-F238E27FC236}">
                <a16:creationId xmlns:a16="http://schemas.microsoft.com/office/drawing/2014/main" id="{3CE56446-2C8E-52DF-DFB7-999AA7D785AA}"/>
              </a:ext>
            </a:extLst>
          </p:cNvPr>
          <p:cNvSpPr txBox="1"/>
          <p:nvPr/>
        </p:nvSpPr>
        <p:spPr>
          <a:xfrm>
            <a:off x="9604709" y="5700143"/>
            <a:ext cx="3044776" cy="1426031"/>
          </a:xfrm>
          <a:prstGeom prst="rect">
            <a:avLst/>
          </a:prstGeom>
        </p:spPr>
        <p:txBody>
          <a:bodyPr vert="horz" wrap="square" lIns="0" tIns="589280" rIns="0" bIns="0" rtlCol="0">
            <a:spAutoFit/>
          </a:bodyPr>
          <a:lstStyle/>
          <a:p>
            <a:pPr algn="ctr">
              <a:lnSpc>
                <a:spcPct val="100000"/>
              </a:lnSpc>
              <a:spcBef>
                <a:spcPts val="4640"/>
              </a:spcBef>
            </a:pPr>
            <a:r>
              <a:rPr lang="es-ES" sz="5400" b="1" spc="-434" dirty="0">
                <a:solidFill>
                  <a:srgbClr val="FFFFFF"/>
                </a:solidFill>
                <a:latin typeface="Tahoma"/>
                <a:cs typeface="Tahoma"/>
              </a:rPr>
              <a:t>35.000</a:t>
            </a:r>
            <a:r>
              <a:rPr sz="5400" b="1" spc="-400" dirty="0">
                <a:solidFill>
                  <a:srgbClr val="FFFFFF"/>
                </a:solidFill>
                <a:latin typeface="Tahoma"/>
                <a:cs typeface="Tahoma"/>
              </a:rPr>
              <a:t> </a:t>
            </a:r>
            <a:r>
              <a:rPr sz="5400" b="1" spc="-280" dirty="0">
                <a:solidFill>
                  <a:srgbClr val="FFFFFF"/>
                </a:solidFill>
                <a:latin typeface="Tahoma"/>
                <a:cs typeface="Tahoma"/>
              </a:rPr>
              <a:t>€</a:t>
            </a:r>
            <a:endParaRPr sz="5400" dirty="0">
              <a:latin typeface="Tahoma"/>
              <a:cs typeface="Tahoma"/>
            </a:endParaRPr>
          </a:p>
        </p:txBody>
      </p:sp>
      <p:grpSp>
        <p:nvGrpSpPr>
          <p:cNvPr id="43" name="object 2">
            <a:extLst>
              <a:ext uri="{FF2B5EF4-FFF2-40B4-BE49-F238E27FC236}">
                <a16:creationId xmlns:a16="http://schemas.microsoft.com/office/drawing/2014/main" id="{1740EADE-B30E-A480-5D24-36B8968FC933}"/>
              </a:ext>
            </a:extLst>
          </p:cNvPr>
          <p:cNvGrpSpPr/>
          <p:nvPr/>
        </p:nvGrpSpPr>
        <p:grpSpPr>
          <a:xfrm>
            <a:off x="1044819" y="7929535"/>
            <a:ext cx="6991350" cy="1952625"/>
            <a:chOff x="1028876" y="4909563"/>
            <a:chExt cx="6991350" cy="1952625"/>
          </a:xfrm>
        </p:grpSpPr>
        <p:sp>
          <p:nvSpPr>
            <p:cNvPr id="44" name="object 3">
              <a:extLst>
                <a:ext uri="{FF2B5EF4-FFF2-40B4-BE49-F238E27FC236}">
                  <a16:creationId xmlns:a16="http://schemas.microsoft.com/office/drawing/2014/main" id="{762B5324-D5DB-CC57-235B-E2C620CA0985}"/>
                </a:ext>
              </a:extLst>
            </p:cNvPr>
            <p:cNvSpPr/>
            <p:nvPr/>
          </p:nvSpPr>
          <p:spPr>
            <a:xfrm>
              <a:off x="1028876" y="4909563"/>
              <a:ext cx="6991350" cy="1952625"/>
            </a:xfrm>
            <a:custGeom>
              <a:avLst/>
              <a:gdLst/>
              <a:ahLst/>
              <a:cxnLst/>
              <a:rect l="l" t="t" r="r" b="b"/>
              <a:pathLst>
                <a:path w="6991350" h="1952625">
                  <a:moveTo>
                    <a:pt x="6623084" y="1952625"/>
                  </a:moveTo>
                  <a:lnTo>
                    <a:pt x="367910" y="1952625"/>
                  </a:lnTo>
                  <a:lnTo>
                    <a:pt x="321852" y="1949750"/>
                  </a:lnTo>
                  <a:lnTo>
                    <a:pt x="277475" y="1941358"/>
                  </a:lnTo>
                  <a:lnTo>
                    <a:pt x="235128" y="1927797"/>
                  </a:lnTo>
                  <a:lnTo>
                    <a:pt x="195159" y="1909417"/>
                  </a:lnTo>
                  <a:lnTo>
                    <a:pt x="157918" y="1886565"/>
                  </a:lnTo>
                  <a:lnTo>
                    <a:pt x="123753" y="1859591"/>
                  </a:lnTo>
                  <a:lnTo>
                    <a:pt x="93012" y="1828843"/>
                  </a:lnTo>
                  <a:lnTo>
                    <a:pt x="66044" y="1794670"/>
                  </a:lnTo>
                  <a:lnTo>
                    <a:pt x="43197" y="1757420"/>
                  </a:lnTo>
                  <a:lnTo>
                    <a:pt x="24821" y="1717443"/>
                  </a:lnTo>
                  <a:lnTo>
                    <a:pt x="11264" y="1675086"/>
                  </a:lnTo>
                  <a:lnTo>
                    <a:pt x="2874" y="1630699"/>
                  </a:lnTo>
                  <a:lnTo>
                    <a:pt x="0" y="1584630"/>
                  </a:lnTo>
                  <a:lnTo>
                    <a:pt x="0" y="367994"/>
                  </a:lnTo>
                  <a:lnTo>
                    <a:pt x="2874" y="321925"/>
                  </a:lnTo>
                  <a:lnTo>
                    <a:pt x="11264" y="277538"/>
                  </a:lnTo>
                  <a:lnTo>
                    <a:pt x="24821" y="235181"/>
                  </a:lnTo>
                  <a:lnTo>
                    <a:pt x="43197" y="195204"/>
                  </a:lnTo>
                  <a:lnTo>
                    <a:pt x="66044" y="157954"/>
                  </a:lnTo>
                  <a:lnTo>
                    <a:pt x="93012" y="123781"/>
                  </a:lnTo>
                  <a:lnTo>
                    <a:pt x="123753" y="93033"/>
                  </a:lnTo>
                  <a:lnTo>
                    <a:pt x="157918" y="66059"/>
                  </a:lnTo>
                  <a:lnTo>
                    <a:pt x="195159" y="43207"/>
                  </a:lnTo>
                  <a:lnTo>
                    <a:pt x="235128" y="24827"/>
                  </a:lnTo>
                  <a:lnTo>
                    <a:pt x="277475" y="11266"/>
                  </a:lnTo>
                  <a:lnTo>
                    <a:pt x="321852" y="2874"/>
                  </a:lnTo>
                  <a:lnTo>
                    <a:pt x="367910" y="0"/>
                  </a:lnTo>
                  <a:lnTo>
                    <a:pt x="6623084" y="0"/>
                  </a:lnTo>
                  <a:lnTo>
                    <a:pt x="6669143" y="2874"/>
                  </a:lnTo>
                  <a:lnTo>
                    <a:pt x="6713520" y="11266"/>
                  </a:lnTo>
                  <a:lnTo>
                    <a:pt x="6755867" y="24827"/>
                  </a:lnTo>
                  <a:lnTo>
                    <a:pt x="6795835" y="43207"/>
                  </a:lnTo>
                  <a:lnTo>
                    <a:pt x="6833076" y="66059"/>
                  </a:lnTo>
                  <a:lnTo>
                    <a:pt x="6867242" y="93033"/>
                  </a:lnTo>
                  <a:lnTo>
                    <a:pt x="6897983" y="123781"/>
                  </a:lnTo>
                  <a:lnTo>
                    <a:pt x="6924951" y="157954"/>
                  </a:lnTo>
                  <a:lnTo>
                    <a:pt x="6947797" y="195204"/>
                  </a:lnTo>
                  <a:lnTo>
                    <a:pt x="6966173" y="235181"/>
                  </a:lnTo>
                  <a:lnTo>
                    <a:pt x="6979731" y="277538"/>
                  </a:lnTo>
                  <a:lnTo>
                    <a:pt x="6988121" y="321925"/>
                  </a:lnTo>
                  <a:lnTo>
                    <a:pt x="6990995" y="367994"/>
                  </a:lnTo>
                  <a:lnTo>
                    <a:pt x="6990995" y="1584630"/>
                  </a:lnTo>
                  <a:lnTo>
                    <a:pt x="6988121" y="1630699"/>
                  </a:lnTo>
                  <a:lnTo>
                    <a:pt x="6979731" y="1675086"/>
                  </a:lnTo>
                  <a:lnTo>
                    <a:pt x="6966173" y="1717443"/>
                  </a:lnTo>
                  <a:lnTo>
                    <a:pt x="6947797" y="1757420"/>
                  </a:lnTo>
                  <a:lnTo>
                    <a:pt x="6924951" y="1794670"/>
                  </a:lnTo>
                  <a:lnTo>
                    <a:pt x="6897983" y="1828843"/>
                  </a:lnTo>
                  <a:lnTo>
                    <a:pt x="6867242" y="1859591"/>
                  </a:lnTo>
                  <a:lnTo>
                    <a:pt x="6833076" y="1886565"/>
                  </a:lnTo>
                  <a:lnTo>
                    <a:pt x="6795835" y="1909417"/>
                  </a:lnTo>
                  <a:lnTo>
                    <a:pt x="6755867" y="1927797"/>
                  </a:lnTo>
                  <a:lnTo>
                    <a:pt x="6713520" y="1941358"/>
                  </a:lnTo>
                  <a:lnTo>
                    <a:pt x="6669143" y="1949750"/>
                  </a:lnTo>
                  <a:lnTo>
                    <a:pt x="6623084" y="1952625"/>
                  </a:lnTo>
                  <a:close/>
                </a:path>
              </a:pathLst>
            </a:custGeom>
            <a:solidFill>
              <a:srgbClr val="FFFFFF"/>
            </a:solidFill>
          </p:spPr>
          <p:txBody>
            <a:bodyPr wrap="square" lIns="0" tIns="0" rIns="0" bIns="0" rtlCol="0"/>
            <a:lstStyle/>
            <a:p>
              <a:endParaRPr/>
            </a:p>
          </p:txBody>
        </p:sp>
        <p:sp>
          <p:nvSpPr>
            <p:cNvPr id="45" name="object 4">
              <a:extLst>
                <a:ext uri="{FF2B5EF4-FFF2-40B4-BE49-F238E27FC236}">
                  <a16:creationId xmlns:a16="http://schemas.microsoft.com/office/drawing/2014/main" id="{461F732E-00D3-5582-9703-4E6E52446CE5}"/>
                </a:ext>
              </a:extLst>
            </p:cNvPr>
            <p:cNvSpPr/>
            <p:nvPr/>
          </p:nvSpPr>
          <p:spPr>
            <a:xfrm>
              <a:off x="1620168" y="5414782"/>
              <a:ext cx="964565" cy="945515"/>
            </a:xfrm>
            <a:custGeom>
              <a:avLst/>
              <a:gdLst/>
              <a:ahLst/>
              <a:cxnLst/>
              <a:rect l="l" t="t" r="r" b="b"/>
              <a:pathLst>
                <a:path w="964564" h="945514">
                  <a:moveTo>
                    <a:pt x="895242" y="945013"/>
                  </a:moveTo>
                  <a:lnTo>
                    <a:pt x="68755" y="945013"/>
                  </a:lnTo>
                  <a:lnTo>
                    <a:pt x="42121" y="939531"/>
                  </a:lnTo>
                  <a:lnTo>
                    <a:pt x="20252" y="924625"/>
                  </a:lnTo>
                  <a:lnTo>
                    <a:pt x="5445" y="902608"/>
                  </a:lnTo>
                  <a:lnTo>
                    <a:pt x="0" y="875794"/>
                  </a:lnTo>
                  <a:lnTo>
                    <a:pt x="0" y="69219"/>
                  </a:lnTo>
                  <a:lnTo>
                    <a:pt x="5445" y="42405"/>
                  </a:lnTo>
                  <a:lnTo>
                    <a:pt x="20252" y="20388"/>
                  </a:lnTo>
                  <a:lnTo>
                    <a:pt x="42121" y="5482"/>
                  </a:lnTo>
                  <a:lnTo>
                    <a:pt x="68755" y="0"/>
                  </a:lnTo>
                  <a:lnTo>
                    <a:pt x="895242" y="0"/>
                  </a:lnTo>
                  <a:lnTo>
                    <a:pt x="921876" y="5482"/>
                  </a:lnTo>
                  <a:lnTo>
                    <a:pt x="936267" y="15291"/>
                  </a:lnTo>
                  <a:lnTo>
                    <a:pt x="68755" y="15291"/>
                  </a:lnTo>
                  <a:lnTo>
                    <a:pt x="48040" y="19574"/>
                  </a:lnTo>
                  <a:lnTo>
                    <a:pt x="30998" y="31207"/>
                  </a:lnTo>
                  <a:lnTo>
                    <a:pt x="19443" y="48364"/>
                  </a:lnTo>
                  <a:lnTo>
                    <a:pt x="15189" y="69219"/>
                  </a:lnTo>
                  <a:lnTo>
                    <a:pt x="15189" y="875794"/>
                  </a:lnTo>
                  <a:lnTo>
                    <a:pt x="19443" y="896649"/>
                  </a:lnTo>
                  <a:lnTo>
                    <a:pt x="30998" y="913806"/>
                  </a:lnTo>
                  <a:lnTo>
                    <a:pt x="48040" y="925439"/>
                  </a:lnTo>
                  <a:lnTo>
                    <a:pt x="68755" y="929722"/>
                  </a:lnTo>
                  <a:lnTo>
                    <a:pt x="936267" y="929722"/>
                  </a:lnTo>
                  <a:lnTo>
                    <a:pt x="921876" y="939531"/>
                  </a:lnTo>
                  <a:lnTo>
                    <a:pt x="895242" y="945013"/>
                  </a:lnTo>
                  <a:close/>
                </a:path>
                <a:path w="964564" h="945514">
                  <a:moveTo>
                    <a:pt x="936267" y="929722"/>
                  </a:moveTo>
                  <a:lnTo>
                    <a:pt x="895242" y="929722"/>
                  </a:lnTo>
                  <a:lnTo>
                    <a:pt x="915957" y="925439"/>
                  </a:lnTo>
                  <a:lnTo>
                    <a:pt x="932999" y="913806"/>
                  </a:lnTo>
                  <a:lnTo>
                    <a:pt x="944554" y="896649"/>
                  </a:lnTo>
                  <a:lnTo>
                    <a:pt x="948808" y="875794"/>
                  </a:lnTo>
                  <a:lnTo>
                    <a:pt x="948808" y="69219"/>
                  </a:lnTo>
                  <a:lnTo>
                    <a:pt x="944554" y="48364"/>
                  </a:lnTo>
                  <a:lnTo>
                    <a:pt x="932999" y="31207"/>
                  </a:lnTo>
                  <a:lnTo>
                    <a:pt x="915957" y="19574"/>
                  </a:lnTo>
                  <a:lnTo>
                    <a:pt x="895242" y="15291"/>
                  </a:lnTo>
                  <a:lnTo>
                    <a:pt x="936267" y="15291"/>
                  </a:lnTo>
                  <a:lnTo>
                    <a:pt x="943745" y="20388"/>
                  </a:lnTo>
                  <a:lnTo>
                    <a:pt x="958552" y="42405"/>
                  </a:lnTo>
                  <a:lnTo>
                    <a:pt x="963998" y="69219"/>
                  </a:lnTo>
                  <a:lnTo>
                    <a:pt x="963998" y="875794"/>
                  </a:lnTo>
                  <a:lnTo>
                    <a:pt x="958552" y="902608"/>
                  </a:lnTo>
                  <a:lnTo>
                    <a:pt x="943745" y="924625"/>
                  </a:lnTo>
                  <a:lnTo>
                    <a:pt x="936267" y="929722"/>
                  </a:lnTo>
                  <a:close/>
                </a:path>
              </a:pathLst>
            </a:custGeom>
            <a:solidFill>
              <a:srgbClr val="4B37F1"/>
            </a:solidFill>
          </p:spPr>
          <p:txBody>
            <a:bodyPr wrap="square" lIns="0" tIns="0" rIns="0" bIns="0" rtlCol="0"/>
            <a:lstStyle/>
            <a:p>
              <a:endParaRPr/>
            </a:p>
          </p:txBody>
        </p:sp>
        <p:pic>
          <p:nvPicPr>
            <p:cNvPr id="46" name="object 5">
              <a:extLst>
                <a:ext uri="{FF2B5EF4-FFF2-40B4-BE49-F238E27FC236}">
                  <a16:creationId xmlns:a16="http://schemas.microsoft.com/office/drawing/2014/main" id="{2ED98607-503A-61E1-8229-CE358545A389}"/>
                </a:ext>
              </a:extLst>
            </p:cNvPr>
            <p:cNvPicPr/>
            <p:nvPr/>
          </p:nvPicPr>
          <p:blipFill>
            <a:blip r:embed="rId3" cstate="print"/>
            <a:stretch>
              <a:fillRect/>
            </a:stretch>
          </p:blipFill>
          <p:spPr>
            <a:xfrm>
              <a:off x="1996515" y="5768672"/>
              <a:ext cx="213120" cy="253169"/>
            </a:xfrm>
            <a:prstGeom prst="rect">
              <a:avLst/>
            </a:prstGeom>
          </p:spPr>
        </p:pic>
        <p:sp>
          <p:nvSpPr>
            <p:cNvPr id="47" name="object 6">
              <a:extLst>
                <a:ext uri="{FF2B5EF4-FFF2-40B4-BE49-F238E27FC236}">
                  <a16:creationId xmlns:a16="http://schemas.microsoft.com/office/drawing/2014/main" id="{B55266A7-3903-2C1A-8A85-C5B1BCD4D7B0}"/>
                </a:ext>
              </a:extLst>
            </p:cNvPr>
            <p:cNvSpPr/>
            <p:nvPr/>
          </p:nvSpPr>
          <p:spPr>
            <a:xfrm>
              <a:off x="1898599" y="5663107"/>
              <a:ext cx="408940" cy="447675"/>
            </a:xfrm>
            <a:custGeom>
              <a:avLst/>
              <a:gdLst/>
              <a:ahLst/>
              <a:cxnLst/>
              <a:rect l="l" t="t" r="r" b="b"/>
              <a:pathLst>
                <a:path w="408939" h="447675">
                  <a:moveTo>
                    <a:pt x="408940" y="241173"/>
                  </a:moveTo>
                  <a:lnTo>
                    <a:pt x="404787" y="199580"/>
                  </a:lnTo>
                  <a:lnTo>
                    <a:pt x="392861" y="160820"/>
                  </a:lnTo>
                  <a:lnTo>
                    <a:pt x="392506" y="160159"/>
                  </a:lnTo>
                  <a:lnTo>
                    <a:pt x="392506" y="241173"/>
                  </a:lnTo>
                  <a:lnTo>
                    <a:pt x="388683" y="279450"/>
                  </a:lnTo>
                  <a:lnTo>
                    <a:pt x="360400" y="347319"/>
                  </a:lnTo>
                  <a:lnTo>
                    <a:pt x="309600" y="398614"/>
                  </a:lnTo>
                  <a:lnTo>
                    <a:pt x="242379" y="427177"/>
                  </a:lnTo>
                  <a:lnTo>
                    <a:pt x="204470" y="431038"/>
                  </a:lnTo>
                  <a:lnTo>
                    <a:pt x="166560" y="427177"/>
                  </a:lnTo>
                  <a:lnTo>
                    <a:pt x="99339" y="398614"/>
                  </a:lnTo>
                  <a:lnTo>
                    <a:pt x="48539" y="347319"/>
                  </a:lnTo>
                  <a:lnTo>
                    <a:pt x="20256" y="279450"/>
                  </a:lnTo>
                  <a:lnTo>
                    <a:pt x="16433" y="241173"/>
                  </a:lnTo>
                  <a:lnTo>
                    <a:pt x="20256" y="202907"/>
                  </a:lnTo>
                  <a:lnTo>
                    <a:pt x="48539" y="135026"/>
                  </a:lnTo>
                  <a:lnTo>
                    <a:pt x="91008" y="89763"/>
                  </a:lnTo>
                  <a:lnTo>
                    <a:pt x="136359" y="64147"/>
                  </a:lnTo>
                  <a:lnTo>
                    <a:pt x="159092" y="57061"/>
                  </a:lnTo>
                  <a:lnTo>
                    <a:pt x="161671" y="56248"/>
                  </a:lnTo>
                  <a:lnTo>
                    <a:pt x="173431" y="54102"/>
                  </a:lnTo>
                  <a:lnTo>
                    <a:pt x="173393" y="53898"/>
                  </a:lnTo>
                  <a:lnTo>
                    <a:pt x="181025" y="52781"/>
                  </a:lnTo>
                  <a:lnTo>
                    <a:pt x="188747" y="51968"/>
                  </a:lnTo>
                  <a:lnTo>
                    <a:pt x="196570" y="51485"/>
                  </a:lnTo>
                  <a:lnTo>
                    <a:pt x="204470" y="51320"/>
                  </a:lnTo>
                  <a:lnTo>
                    <a:pt x="212369" y="51473"/>
                  </a:lnTo>
                  <a:lnTo>
                    <a:pt x="220192" y="51968"/>
                  </a:lnTo>
                  <a:lnTo>
                    <a:pt x="227914" y="52781"/>
                  </a:lnTo>
                  <a:lnTo>
                    <a:pt x="235546" y="53898"/>
                  </a:lnTo>
                  <a:lnTo>
                    <a:pt x="235508" y="54102"/>
                  </a:lnTo>
                  <a:lnTo>
                    <a:pt x="247269" y="56261"/>
                  </a:lnTo>
                  <a:lnTo>
                    <a:pt x="243408" y="55346"/>
                  </a:lnTo>
                  <a:lnTo>
                    <a:pt x="247281" y="56248"/>
                  </a:lnTo>
                  <a:lnTo>
                    <a:pt x="251675" y="57061"/>
                  </a:lnTo>
                  <a:lnTo>
                    <a:pt x="247269" y="56261"/>
                  </a:lnTo>
                  <a:lnTo>
                    <a:pt x="272580" y="64147"/>
                  </a:lnTo>
                  <a:lnTo>
                    <a:pt x="296227" y="75412"/>
                  </a:lnTo>
                  <a:lnTo>
                    <a:pt x="337439" y="106921"/>
                  </a:lnTo>
                  <a:lnTo>
                    <a:pt x="377736" y="167271"/>
                  </a:lnTo>
                  <a:lnTo>
                    <a:pt x="392506" y="241173"/>
                  </a:lnTo>
                  <a:lnTo>
                    <a:pt x="392506" y="160159"/>
                  </a:lnTo>
                  <a:lnTo>
                    <a:pt x="374015" y="125742"/>
                  </a:lnTo>
                  <a:lnTo>
                    <a:pt x="349046" y="95199"/>
                  </a:lnTo>
                  <a:lnTo>
                    <a:pt x="305816" y="61836"/>
                  </a:lnTo>
                  <a:lnTo>
                    <a:pt x="296075" y="57061"/>
                  </a:lnTo>
                  <a:lnTo>
                    <a:pt x="281051" y="49695"/>
                  </a:lnTo>
                  <a:lnTo>
                    <a:pt x="254571" y="40970"/>
                  </a:lnTo>
                  <a:lnTo>
                    <a:pt x="255168" y="37579"/>
                  </a:lnTo>
                  <a:lnTo>
                    <a:pt x="255270" y="16586"/>
                  </a:lnTo>
                  <a:lnTo>
                    <a:pt x="255270" y="6108"/>
                  </a:lnTo>
                  <a:lnTo>
                    <a:pt x="254393" y="3975"/>
                  </a:lnTo>
                  <a:lnTo>
                    <a:pt x="251333" y="889"/>
                  </a:lnTo>
                  <a:lnTo>
                    <a:pt x="249224" y="0"/>
                  </a:lnTo>
                  <a:lnTo>
                    <a:pt x="238848" y="0"/>
                  </a:lnTo>
                  <a:lnTo>
                    <a:pt x="238848" y="16586"/>
                  </a:lnTo>
                  <a:lnTo>
                    <a:pt x="238848" y="35534"/>
                  </a:lnTo>
                  <a:lnTo>
                    <a:pt x="238493" y="37579"/>
                  </a:lnTo>
                  <a:lnTo>
                    <a:pt x="230124" y="36334"/>
                  </a:lnTo>
                  <a:lnTo>
                    <a:pt x="221678" y="35445"/>
                  </a:lnTo>
                  <a:lnTo>
                    <a:pt x="213131" y="34912"/>
                  </a:lnTo>
                  <a:lnTo>
                    <a:pt x="204482" y="34734"/>
                  </a:lnTo>
                  <a:lnTo>
                    <a:pt x="195821" y="34912"/>
                  </a:lnTo>
                  <a:lnTo>
                    <a:pt x="187261" y="35445"/>
                  </a:lnTo>
                  <a:lnTo>
                    <a:pt x="178816" y="36334"/>
                  </a:lnTo>
                  <a:lnTo>
                    <a:pt x="170459" y="37579"/>
                  </a:lnTo>
                  <a:lnTo>
                    <a:pt x="170091" y="35534"/>
                  </a:lnTo>
                  <a:lnTo>
                    <a:pt x="170091" y="16586"/>
                  </a:lnTo>
                  <a:lnTo>
                    <a:pt x="238848" y="16586"/>
                  </a:lnTo>
                  <a:lnTo>
                    <a:pt x="238848" y="0"/>
                  </a:lnTo>
                  <a:lnTo>
                    <a:pt x="159715" y="0"/>
                  </a:lnTo>
                  <a:lnTo>
                    <a:pt x="157594" y="889"/>
                  </a:lnTo>
                  <a:lnTo>
                    <a:pt x="154546" y="3975"/>
                  </a:lnTo>
                  <a:lnTo>
                    <a:pt x="153670" y="6108"/>
                  </a:lnTo>
                  <a:lnTo>
                    <a:pt x="153758" y="37579"/>
                  </a:lnTo>
                  <a:lnTo>
                    <a:pt x="154368" y="40970"/>
                  </a:lnTo>
                  <a:lnTo>
                    <a:pt x="127889" y="49695"/>
                  </a:lnTo>
                  <a:lnTo>
                    <a:pt x="80365" y="77089"/>
                  </a:lnTo>
                  <a:lnTo>
                    <a:pt x="34925" y="125742"/>
                  </a:lnTo>
                  <a:lnTo>
                    <a:pt x="16065" y="160820"/>
                  </a:lnTo>
                  <a:lnTo>
                    <a:pt x="4152" y="199580"/>
                  </a:lnTo>
                  <a:lnTo>
                    <a:pt x="0" y="241173"/>
                  </a:lnTo>
                  <a:lnTo>
                    <a:pt x="4152" y="282778"/>
                  </a:lnTo>
                  <a:lnTo>
                    <a:pt x="16065" y="321525"/>
                  </a:lnTo>
                  <a:lnTo>
                    <a:pt x="34925" y="356603"/>
                  </a:lnTo>
                  <a:lnTo>
                    <a:pt x="59893" y="387159"/>
                  </a:lnTo>
                  <a:lnTo>
                    <a:pt x="90131" y="412356"/>
                  </a:lnTo>
                  <a:lnTo>
                    <a:pt x="124879" y="431393"/>
                  </a:lnTo>
                  <a:lnTo>
                    <a:pt x="163258" y="443420"/>
                  </a:lnTo>
                  <a:lnTo>
                    <a:pt x="204457" y="447624"/>
                  </a:lnTo>
                  <a:lnTo>
                    <a:pt x="245668" y="443433"/>
                  </a:lnTo>
                  <a:lnTo>
                    <a:pt x="284060" y="431393"/>
                  </a:lnTo>
                  <a:lnTo>
                    <a:pt x="284708" y="431038"/>
                  </a:lnTo>
                  <a:lnTo>
                    <a:pt x="318795" y="412356"/>
                  </a:lnTo>
                  <a:lnTo>
                    <a:pt x="349046" y="387159"/>
                  </a:lnTo>
                  <a:lnTo>
                    <a:pt x="374015" y="356603"/>
                  </a:lnTo>
                  <a:lnTo>
                    <a:pt x="392861" y="321538"/>
                  </a:lnTo>
                  <a:lnTo>
                    <a:pt x="404787" y="282778"/>
                  </a:lnTo>
                  <a:lnTo>
                    <a:pt x="408940" y="241173"/>
                  </a:lnTo>
                  <a:close/>
                </a:path>
              </a:pathLst>
            </a:custGeom>
            <a:solidFill>
              <a:srgbClr val="4B37F1"/>
            </a:solidFill>
          </p:spPr>
          <p:txBody>
            <a:bodyPr wrap="square" lIns="0" tIns="0" rIns="0" bIns="0" rtlCol="0"/>
            <a:lstStyle/>
            <a:p>
              <a:endParaRPr/>
            </a:p>
          </p:txBody>
        </p:sp>
        <p:sp>
          <p:nvSpPr>
            <p:cNvPr id="48" name="object 7">
              <a:extLst>
                <a:ext uri="{FF2B5EF4-FFF2-40B4-BE49-F238E27FC236}">
                  <a16:creationId xmlns:a16="http://schemas.microsoft.com/office/drawing/2014/main" id="{249D22F0-FBA1-BFCB-4E56-8450756C2CB7}"/>
                </a:ext>
              </a:extLst>
            </p:cNvPr>
            <p:cNvSpPr/>
            <p:nvPr/>
          </p:nvSpPr>
          <p:spPr>
            <a:xfrm>
              <a:off x="6657974" y="5507042"/>
              <a:ext cx="762000" cy="762000"/>
            </a:xfrm>
            <a:custGeom>
              <a:avLst/>
              <a:gdLst/>
              <a:ahLst/>
              <a:cxnLst/>
              <a:rect l="l" t="t" r="r" b="b"/>
              <a:pathLst>
                <a:path w="762000" h="762000">
                  <a:moveTo>
                    <a:pt x="381000" y="762000"/>
                  </a:moveTo>
                  <a:lnTo>
                    <a:pt x="333208" y="759031"/>
                  </a:lnTo>
                  <a:lnTo>
                    <a:pt x="287187" y="750363"/>
                  </a:lnTo>
                  <a:lnTo>
                    <a:pt x="243296" y="736354"/>
                  </a:lnTo>
                  <a:lnTo>
                    <a:pt x="201889" y="717359"/>
                  </a:lnTo>
                  <a:lnTo>
                    <a:pt x="163326" y="693737"/>
                  </a:lnTo>
                  <a:lnTo>
                    <a:pt x="127962" y="665844"/>
                  </a:lnTo>
                  <a:lnTo>
                    <a:pt x="96155" y="634037"/>
                  </a:lnTo>
                  <a:lnTo>
                    <a:pt x="68262" y="598673"/>
                  </a:lnTo>
                  <a:lnTo>
                    <a:pt x="44640" y="560110"/>
                  </a:lnTo>
                  <a:lnTo>
                    <a:pt x="25645" y="518703"/>
                  </a:lnTo>
                  <a:lnTo>
                    <a:pt x="11636" y="474812"/>
                  </a:lnTo>
                  <a:lnTo>
                    <a:pt x="2968" y="428791"/>
                  </a:lnTo>
                  <a:lnTo>
                    <a:pt x="0" y="381000"/>
                  </a:lnTo>
                  <a:lnTo>
                    <a:pt x="2968" y="333208"/>
                  </a:lnTo>
                  <a:lnTo>
                    <a:pt x="11636" y="287187"/>
                  </a:lnTo>
                  <a:lnTo>
                    <a:pt x="25645" y="243296"/>
                  </a:lnTo>
                  <a:lnTo>
                    <a:pt x="44640" y="201889"/>
                  </a:lnTo>
                  <a:lnTo>
                    <a:pt x="68262" y="163326"/>
                  </a:lnTo>
                  <a:lnTo>
                    <a:pt x="96155" y="127962"/>
                  </a:lnTo>
                  <a:lnTo>
                    <a:pt x="127962" y="96155"/>
                  </a:lnTo>
                  <a:lnTo>
                    <a:pt x="163326" y="68262"/>
                  </a:lnTo>
                  <a:lnTo>
                    <a:pt x="201889" y="44640"/>
                  </a:lnTo>
                  <a:lnTo>
                    <a:pt x="243296" y="25645"/>
                  </a:lnTo>
                  <a:lnTo>
                    <a:pt x="287187" y="11636"/>
                  </a:lnTo>
                  <a:lnTo>
                    <a:pt x="333208" y="2968"/>
                  </a:lnTo>
                  <a:lnTo>
                    <a:pt x="381000" y="0"/>
                  </a:lnTo>
                  <a:lnTo>
                    <a:pt x="428791" y="2968"/>
                  </a:lnTo>
                  <a:lnTo>
                    <a:pt x="474812" y="11636"/>
                  </a:lnTo>
                  <a:lnTo>
                    <a:pt x="518703" y="25645"/>
                  </a:lnTo>
                  <a:lnTo>
                    <a:pt x="560110" y="44640"/>
                  </a:lnTo>
                  <a:lnTo>
                    <a:pt x="598673" y="68262"/>
                  </a:lnTo>
                  <a:lnTo>
                    <a:pt x="634037" y="96155"/>
                  </a:lnTo>
                  <a:lnTo>
                    <a:pt x="665844" y="127962"/>
                  </a:lnTo>
                  <a:lnTo>
                    <a:pt x="693737" y="163326"/>
                  </a:lnTo>
                  <a:lnTo>
                    <a:pt x="717359" y="201889"/>
                  </a:lnTo>
                  <a:lnTo>
                    <a:pt x="736354" y="243296"/>
                  </a:lnTo>
                  <a:lnTo>
                    <a:pt x="750363" y="287187"/>
                  </a:lnTo>
                  <a:lnTo>
                    <a:pt x="759031" y="333208"/>
                  </a:lnTo>
                  <a:lnTo>
                    <a:pt x="762000" y="381000"/>
                  </a:lnTo>
                  <a:lnTo>
                    <a:pt x="759031" y="428791"/>
                  </a:lnTo>
                  <a:lnTo>
                    <a:pt x="750363" y="474812"/>
                  </a:lnTo>
                  <a:lnTo>
                    <a:pt x="736354" y="518703"/>
                  </a:lnTo>
                  <a:lnTo>
                    <a:pt x="717359" y="560110"/>
                  </a:lnTo>
                  <a:lnTo>
                    <a:pt x="693737" y="598673"/>
                  </a:lnTo>
                  <a:lnTo>
                    <a:pt x="665844" y="634037"/>
                  </a:lnTo>
                  <a:lnTo>
                    <a:pt x="634037" y="665844"/>
                  </a:lnTo>
                  <a:lnTo>
                    <a:pt x="598673" y="693737"/>
                  </a:lnTo>
                  <a:lnTo>
                    <a:pt x="560110" y="717359"/>
                  </a:lnTo>
                  <a:lnTo>
                    <a:pt x="518703" y="736354"/>
                  </a:lnTo>
                  <a:lnTo>
                    <a:pt x="474812" y="750363"/>
                  </a:lnTo>
                  <a:lnTo>
                    <a:pt x="428791" y="759031"/>
                  </a:lnTo>
                  <a:lnTo>
                    <a:pt x="381000" y="762000"/>
                  </a:lnTo>
                  <a:close/>
                </a:path>
              </a:pathLst>
            </a:custGeom>
            <a:solidFill>
              <a:srgbClr val="28059D"/>
            </a:solidFill>
          </p:spPr>
          <p:txBody>
            <a:bodyPr wrap="square" lIns="0" tIns="0" rIns="0" bIns="0" rtlCol="0"/>
            <a:lstStyle/>
            <a:p>
              <a:endParaRPr/>
            </a:p>
          </p:txBody>
        </p:sp>
        <p:sp>
          <p:nvSpPr>
            <p:cNvPr id="49" name="object 8">
              <a:extLst>
                <a:ext uri="{FF2B5EF4-FFF2-40B4-BE49-F238E27FC236}">
                  <a16:creationId xmlns:a16="http://schemas.microsoft.com/office/drawing/2014/main" id="{AEB9B275-0621-54E2-9F96-E169F2F8D8AB}"/>
                </a:ext>
              </a:extLst>
            </p:cNvPr>
            <p:cNvSpPr/>
            <p:nvPr/>
          </p:nvSpPr>
          <p:spPr>
            <a:xfrm>
              <a:off x="6979462" y="5770361"/>
              <a:ext cx="152400" cy="228600"/>
            </a:xfrm>
            <a:custGeom>
              <a:avLst/>
              <a:gdLst/>
              <a:ahLst/>
              <a:cxnLst/>
              <a:rect l="l" t="t" r="r" b="b"/>
              <a:pathLst>
                <a:path w="152400" h="228600">
                  <a:moveTo>
                    <a:pt x="152302" y="114299"/>
                  </a:moveTo>
                  <a:lnTo>
                    <a:pt x="0" y="228599"/>
                  </a:lnTo>
                  <a:lnTo>
                    <a:pt x="0" y="0"/>
                  </a:lnTo>
                  <a:lnTo>
                    <a:pt x="152302" y="114299"/>
                  </a:lnTo>
                  <a:close/>
                </a:path>
              </a:pathLst>
            </a:custGeom>
            <a:solidFill>
              <a:srgbClr val="FFFFFF"/>
            </a:solidFill>
          </p:spPr>
          <p:txBody>
            <a:bodyPr wrap="square" lIns="0" tIns="0" rIns="0" bIns="0" rtlCol="0"/>
            <a:lstStyle/>
            <a:p>
              <a:endParaRPr/>
            </a:p>
          </p:txBody>
        </p:sp>
      </p:grpSp>
      <p:sp>
        <p:nvSpPr>
          <p:cNvPr id="50" name="object 10">
            <a:extLst>
              <a:ext uri="{FF2B5EF4-FFF2-40B4-BE49-F238E27FC236}">
                <a16:creationId xmlns:a16="http://schemas.microsoft.com/office/drawing/2014/main" id="{3CDB2898-D9C5-747C-7D4B-7E622F2534FB}"/>
              </a:ext>
            </a:extLst>
          </p:cNvPr>
          <p:cNvSpPr txBox="1"/>
          <p:nvPr/>
        </p:nvSpPr>
        <p:spPr>
          <a:xfrm>
            <a:off x="3073922" y="8615817"/>
            <a:ext cx="3284854" cy="463588"/>
          </a:xfrm>
          <a:prstGeom prst="rect">
            <a:avLst/>
          </a:prstGeom>
        </p:spPr>
        <p:txBody>
          <a:bodyPr vert="horz" wrap="square" lIns="0" tIns="123825" rIns="0" bIns="0" rtlCol="0">
            <a:spAutoFit/>
          </a:bodyPr>
          <a:lstStyle/>
          <a:p>
            <a:pPr marL="12700">
              <a:lnSpc>
                <a:spcPct val="100000"/>
              </a:lnSpc>
              <a:spcBef>
                <a:spcPts val="975"/>
              </a:spcBef>
            </a:pPr>
            <a:r>
              <a:rPr lang="es-ES" sz="2200" b="1" spc="-35" dirty="0">
                <a:solidFill>
                  <a:srgbClr val="181818"/>
                </a:solidFill>
                <a:latin typeface="Tahoma"/>
                <a:cs typeface="Tahoma"/>
              </a:rPr>
              <a:t>Programa PINT</a:t>
            </a:r>
            <a:endParaRPr sz="2300" dirty="0">
              <a:latin typeface="Tahoma"/>
              <a:cs typeface="Tahoma"/>
            </a:endParaRPr>
          </a:p>
        </p:txBody>
      </p:sp>
    </p:spTree>
    <p:extLst>
      <p:ext uri="{BB962C8B-B14F-4D97-AF65-F5344CB8AC3E}">
        <p14:creationId xmlns:p14="http://schemas.microsoft.com/office/powerpoint/2010/main" val="93295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11">
            <a:extLst>
              <a:ext uri="{FF2B5EF4-FFF2-40B4-BE49-F238E27FC236}">
                <a16:creationId xmlns:a16="http://schemas.microsoft.com/office/drawing/2014/main" id="{E4398A36-8E1E-2206-9ADC-F986F1F37AC4}"/>
              </a:ext>
            </a:extLst>
          </p:cNvPr>
          <p:cNvPicPr/>
          <p:nvPr/>
        </p:nvPicPr>
        <p:blipFill>
          <a:blip r:embed="rId2" cstate="print"/>
          <a:stretch>
            <a:fillRect/>
          </a:stretch>
        </p:blipFill>
        <p:spPr>
          <a:xfrm>
            <a:off x="228600" y="8953500"/>
            <a:ext cx="2867024" cy="1095374"/>
          </a:xfrm>
          <a:prstGeom prst="rect">
            <a:avLst/>
          </a:prstGeom>
        </p:spPr>
      </p:pic>
      <p:graphicFrame>
        <p:nvGraphicFramePr>
          <p:cNvPr id="8" name="Tabla 7">
            <a:extLst>
              <a:ext uri="{FF2B5EF4-FFF2-40B4-BE49-F238E27FC236}">
                <a16:creationId xmlns:a16="http://schemas.microsoft.com/office/drawing/2014/main" id="{28ED123C-3324-FAFE-D7A5-26F1EBABE1DE}"/>
              </a:ext>
            </a:extLst>
          </p:cNvPr>
          <p:cNvGraphicFramePr>
            <a:graphicFrameLocks noGrp="1"/>
          </p:cNvGraphicFramePr>
          <p:nvPr>
            <p:extLst>
              <p:ext uri="{D42A27DB-BD31-4B8C-83A1-F6EECF244321}">
                <p14:modId xmlns:p14="http://schemas.microsoft.com/office/powerpoint/2010/main" val="3908331726"/>
              </p:ext>
            </p:extLst>
          </p:nvPr>
        </p:nvGraphicFramePr>
        <p:xfrm>
          <a:off x="381000" y="571500"/>
          <a:ext cx="17526000" cy="7307766"/>
        </p:xfrm>
        <a:graphic>
          <a:graphicData uri="http://schemas.openxmlformats.org/drawingml/2006/table">
            <a:tbl>
              <a:tblPr/>
              <a:tblGrid>
                <a:gridCol w="4861161">
                  <a:extLst>
                    <a:ext uri="{9D8B030D-6E8A-4147-A177-3AD203B41FA5}">
                      <a16:colId xmlns:a16="http://schemas.microsoft.com/office/drawing/2014/main" val="161407025"/>
                    </a:ext>
                  </a:extLst>
                </a:gridCol>
                <a:gridCol w="12664839">
                  <a:extLst>
                    <a:ext uri="{9D8B030D-6E8A-4147-A177-3AD203B41FA5}">
                      <a16:colId xmlns:a16="http://schemas.microsoft.com/office/drawing/2014/main" val="617182187"/>
                    </a:ext>
                  </a:extLst>
                </a:gridCol>
              </a:tblGrid>
              <a:tr h="564474">
                <a:tc>
                  <a:txBody>
                    <a:bodyPr/>
                    <a:lstStyle/>
                    <a:p>
                      <a:pPr marL="36000" indent="0" algn="ctr" rtl="0" fontAlgn="ctr">
                        <a:tabLst/>
                      </a:pPr>
                      <a:r>
                        <a:rPr lang="es-ES" sz="18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rPr>
                        <a:t>Actuación</a:t>
                      </a:r>
                    </a:p>
                  </a:txBody>
                  <a:tcPr marL="12618" marR="12618" marT="126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ES" sz="18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rPr>
                        <a:t>Objeto</a:t>
                      </a:r>
                    </a:p>
                  </a:txBody>
                  <a:tcPr marL="47689" marR="47689" marT="47703" marB="47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9553397"/>
                  </a:ext>
                </a:extLst>
              </a:tr>
              <a:tr h="2056651">
                <a:tc>
                  <a:txBody>
                    <a:bodyPr/>
                    <a:lstStyle/>
                    <a:p>
                      <a:pPr marL="36000" indent="0" algn="l" rtl="0" fontAlgn="ctr"/>
                      <a:r>
                        <a:rPr lang="es-ES" sz="18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rPr>
                        <a:t>Páginas</a:t>
                      </a:r>
                      <a:r>
                        <a:rPr lang="es-ES" sz="1800" b="1" i="0" u="none" strike="noStrike" baseline="0" dirty="0">
                          <a:solidFill>
                            <a:schemeClr val="tx1"/>
                          </a:solidFill>
                          <a:latin typeface="Tahoma" panose="020B0604030504040204" pitchFamily="34" charset="0"/>
                          <a:ea typeface="Tahoma" panose="020B0604030504040204" pitchFamily="34" charset="0"/>
                          <a:cs typeface="Tahoma" panose="020B0604030504040204" pitchFamily="34" charset="0"/>
                        </a:rPr>
                        <a:t> Web, material promocional y publicidad</a:t>
                      </a:r>
                      <a:endParaRPr lang="es-ES" sz="18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2618" marR="12618" marT="126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just" defTabSz="914400" rtl="0" eaLnBrk="1" fontAlgn="b" latinLnBrk="0" hangingPunct="1">
                        <a:lnSpc>
                          <a:spcPct val="100000"/>
                        </a:lnSpc>
                        <a:spcBef>
                          <a:spcPts val="0"/>
                        </a:spcBef>
                        <a:spcAft>
                          <a:spcPts val="0"/>
                        </a:spcAft>
                        <a:buClrTx/>
                        <a:buSzTx/>
                        <a:buFont typeface="Wingdings" panose="05000000000000000000" pitchFamily="2" charset="2"/>
                        <a:buChar char="ü"/>
                        <a:tabLst/>
                        <a:defRPr/>
                      </a:pPr>
                      <a:r>
                        <a:rPr lang="es-ES" sz="1800" dirty="0">
                          <a:latin typeface="Tahoma" panose="020B0604030504040204" pitchFamily="34" charset="0"/>
                          <a:ea typeface="Tahoma" panose="020B0604030504040204" pitchFamily="34" charset="0"/>
                          <a:cs typeface="Tahoma" panose="020B0604030504040204" pitchFamily="34" charset="0"/>
                        </a:rPr>
                        <a:t>Creación, implantación, modificación, actualización y ampliación de páginas Web. </a:t>
                      </a:r>
                    </a:p>
                    <a:p>
                      <a:pPr marL="171450" marR="0" lvl="0" indent="-171450" algn="just" defTabSz="914400" rtl="0" eaLnBrk="1" fontAlgn="b" latinLnBrk="0" hangingPunct="1">
                        <a:lnSpc>
                          <a:spcPct val="100000"/>
                        </a:lnSpc>
                        <a:spcBef>
                          <a:spcPts val="0"/>
                        </a:spcBef>
                        <a:spcAft>
                          <a:spcPts val="0"/>
                        </a:spcAft>
                        <a:buClrTx/>
                        <a:buSzTx/>
                        <a:buFont typeface="Wingdings" panose="05000000000000000000" pitchFamily="2" charset="2"/>
                        <a:buChar char="ü"/>
                        <a:tabLst/>
                        <a:defRPr/>
                      </a:pPr>
                      <a:r>
                        <a:rPr lang="es-ES" sz="1800" dirty="0">
                          <a:latin typeface="Tahoma" panose="020B0604030504040204" pitchFamily="34" charset="0"/>
                          <a:ea typeface="Tahoma" panose="020B0604030504040204" pitchFamily="34" charset="0"/>
                          <a:cs typeface="Tahoma" panose="020B0604030504040204" pitchFamily="34" charset="0"/>
                        </a:rPr>
                        <a:t>Elaboración, diseño, adaptación y edición de material promocional tanto en soporte físico como electrónico (vídeos, catálogos, folletos…). </a:t>
                      </a:r>
                    </a:p>
                    <a:p>
                      <a:pPr marL="171450" marR="0" lvl="0" indent="-171450" algn="just" defTabSz="914400" rtl="0" eaLnBrk="1" fontAlgn="b" latinLnBrk="0" hangingPunct="1">
                        <a:lnSpc>
                          <a:spcPct val="100000"/>
                        </a:lnSpc>
                        <a:spcBef>
                          <a:spcPts val="0"/>
                        </a:spcBef>
                        <a:spcAft>
                          <a:spcPts val="0"/>
                        </a:spcAft>
                        <a:buClrTx/>
                        <a:buSzTx/>
                        <a:buFont typeface="Wingdings" panose="05000000000000000000" pitchFamily="2" charset="2"/>
                        <a:buChar char="ü"/>
                        <a:tabLst/>
                        <a:defRPr/>
                      </a:pPr>
                      <a:r>
                        <a:rPr lang="es-ES" sz="1800" dirty="0">
                          <a:latin typeface="Tahoma" panose="020B0604030504040204" pitchFamily="34" charset="0"/>
                          <a:ea typeface="Tahoma" panose="020B0604030504040204" pitchFamily="34" charset="0"/>
                          <a:cs typeface="Tahoma" panose="020B0604030504040204" pitchFamily="34" charset="0"/>
                        </a:rPr>
                        <a:t>Campañas de publicidad en prensa, revistas, Internet, redes sociales, posicionamiento en buscadores y e-</a:t>
                      </a:r>
                      <a:r>
                        <a:rPr lang="es-ES" sz="1800" dirty="0" err="1">
                          <a:latin typeface="Tahoma" panose="020B0604030504040204" pitchFamily="34" charset="0"/>
                          <a:ea typeface="Tahoma" panose="020B0604030504040204" pitchFamily="34" charset="0"/>
                          <a:cs typeface="Tahoma" panose="020B0604030504040204" pitchFamily="34" charset="0"/>
                        </a:rPr>
                        <a:t>marketplaces</a:t>
                      </a:r>
                      <a:r>
                        <a:rPr lang="es-ES" sz="1800" dirty="0">
                          <a:latin typeface="Tahoma" panose="020B0604030504040204" pitchFamily="34" charset="0"/>
                          <a:ea typeface="Tahoma" panose="020B0604030504040204" pitchFamily="34" charset="0"/>
                          <a:cs typeface="Tahoma" panose="020B0604030504040204" pitchFamily="34" charset="0"/>
                        </a:rPr>
                        <a:t>, </a:t>
                      </a:r>
                      <a:r>
                        <a:rPr lang="es-ES" sz="1800" dirty="0" err="1">
                          <a:latin typeface="Tahoma" panose="020B0604030504040204" pitchFamily="34" charset="0"/>
                          <a:ea typeface="Tahoma" panose="020B0604030504040204" pitchFamily="34" charset="0"/>
                          <a:cs typeface="Tahoma" panose="020B0604030504040204" pitchFamily="34" charset="0"/>
                        </a:rPr>
                        <a:t>newsletters</a:t>
                      </a:r>
                      <a:r>
                        <a:rPr lang="es-ES" sz="1800" dirty="0">
                          <a:latin typeface="Tahoma" panose="020B0604030504040204" pitchFamily="34" charset="0"/>
                          <a:ea typeface="Tahoma" panose="020B0604030504040204" pitchFamily="34" charset="0"/>
                          <a:cs typeface="Tahoma" panose="020B0604030504040204" pitchFamily="34" charset="0"/>
                        </a:rPr>
                        <a:t>, blogs y acciones de email marketing para reforzar la estrategia de captación, desarrollo y fidelización de clientes potenciales en mercados exteriores. </a:t>
                      </a:r>
                      <a:endParaRPr lang="es-ES" sz="1800" b="0" i="0" u="none" strike="noStrike" kern="1200" baseline="0" dirty="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marL="47689" marR="47689" marT="47703" marB="47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2793081"/>
                  </a:ext>
                </a:extLst>
              </a:tr>
              <a:tr h="1445929">
                <a:tc>
                  <a:txBody>
                    <a:bodyPr/>
                    <a:lstStyle/>
                    <a:p>
                      <a:pPr marL="36000" indent="0" algn="l" rtl="0" fontAlgn="ctr"/>
                      <a:r>
                        <a:rPr lang="es-ES" sz="18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rPr>
                        <a:t>Ferias internacionales y eventos promocionales</a:t>
                      </a:r>
                    </a:p>
                  </a:txBody>
                  <a:tcPr marL="12618" marR="12618" marT="126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just">
                        <a:buFont typeface="Wingdings" panose="05000000000000000000" pitchFamily="2" charset="2"/>
                        <a:buChar char="ü"/>
                      </a:pPr>
                      <a:r>
                        <a:rPr lang="es-ES"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Participación como expositor (físico o virtual) en ferias profesionales de carácter internacional con el fin de contactar con clientes potenciales.</a:t>
                      </a:r>
                    </a:p>
                    <a:p>
                      <a:pPr marL="171450" indent="-171450" algn="just">
                        <a:buFont typeface="Wingdings" panose="05000000000000000000" pitchFamily="2" charset="2"/>
                        <a:buChar char="ü"/>
                      </a:pPr>
                      <a:r>
                        <a:rPr lang="es-ES"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Organización y/o participación en eventos promocionales tales como showrooms, foros, exposiciones, congresos, actos de presentación y degustación de productos, desfiles de moda...</a:t>
                      </a:r>
                    </a:p>
                  </a:txBody>
                  <a:tcPr marL="47689" marR="47689" marT="47703" marB="47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8867953"/>
                  </a:ext>
                </a:extLst>
              </a:tr>
              <a:tr h="2056651">
                <a:tc>
                  <a:txBody>
                    <a:bodyPr/>
                    <a:lstStyle/>
                    <a:p>
                      <a:pPr marL="36000" indent="0" algn="l" rtl="0" fontAlgn="ctr"/>
                      <a:r>
                        <a:rPr lang="es-ES" sz="18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rPr>
                        <a:t>Viajes comerciales y visitas de clientes</a:t>
                      </a:r>
                    </a:p>
                  </a:txBody>
                  <a:tcPr marL="12618" marR="12618" marT="126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just">
                        <a:buFont typeface="Wingdings" panose="05000000000000000000" pitchFamily="2" charset="2"/>
                        <a:buChar char="ü"/>
                      </a:pPr>
                      <a:r>
                        <a:rPr lang="es-ES"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Viajes realizados al extranjero con el fin de presentar la empresa y los productos/servicios, para atención del stand en las ferias/eventos promocionales en los que la empresa participa como expositor,  para visitas a otras ferias/eventos promocionales del sector al que pertenece y los viajes realizados con el fin de preparar ofertas a licitaciones internacionales.</a:t>
                      </a:r>
                    </a:p>
                    <a:p>
                      <a:pPr marL="171450" indent="-171450" algn="just">
                        <a:buFont typeface="Wingdings" panose="05000000000000000000" pitchFamily="2" charset="2"/>
                        <a:buChar char="ü"/>
                      </a:pPr>
                      <a:r>
                        <a:rPr lang="es-ES"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Viajes de clientes o prescriptores extranjeros al Principado de Asturias con el fin de conocer la empresa y/o de verificar el cumplimiento de requisitos técnicos, medioambientales, de calidad, etc. </a:t>
                      </a:r>
                    </a:p>
                  </a:txBody>
                  <a:tcPr marL="47689" marR="47689" marT="47703" marB="47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7569858"/>
                  </a:ext>
                </a:extLst>
              </a:tr>
              <a:tr h="1184061">
                <a:tc>
                  <a:txBody>
                    <a:bodyPr/>
                    <a:lstStyle/>
                    <a:p>
                      <a:pPr marL="36000" indent="0" algn="l" rtl="0" fontAlgn="ctr"/>
                      <a:r>
                        <a:rPr lang="es-ES" sz="18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rPr>
                        <a:t>Licitaciones internacionales</a:t>
                      </a:r>
                    </a:p>
                  </a:txBody>
                  <a:tcPr marL="12618" marR="12618" marT="126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es-ES"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Participación en licitaciones internacionales convocadas oficialmente por instituciones públicas extranjeras y participación en procesos de compra pública de tecnología innovadora convocados por instituciones públicas extranjeras.</a:t>
                      </a:r>
                    </a:p>
                  </a:txBody>
                  <a:tcPr marL="47689" marR="47689" marT="47703" marB="47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9754173"/>
                  </a:ext>
                </a:extLst>
              </a:tr>
            </a:tbl>
          </a:graphicData>
        </a:graphic>
      </p:graphicFrame>
      <p:grpSp>
        <p:nvGrpSpPr>
          <p:cNvPr id="9" name="object 2">
            <a:extLst>
              <a:ext uri="{FF2B5EF4-FFF2-40B4-BE49-F238E27FC236}">
                <a16:creationId xmlns:a16="http://schemas.microsoft.com/office/drawing/2014/main" id="{42FD7CE2-0ABE-877A-3D41-A28712C15BE3}"/>
              </a:ext>
            </a:extLst>
          </p:cNvPr>
          <p:cNvGrpSpPr/>
          <p:nvPr/>
        </p:nvGrpSpPr>
        <p:grpSpPr>
          <a:xfrm>
            <a:off x="10591800" y="7982501"/>
            <a:ext cx="6991350" cy="1952625"/>
            <a:chOff x="1028876" y="4909563"/>
            <a:chExt cx="6991350" cy="1952625"/>
          </a:xfrm>
        </p:grpSpPr>
        <p:sp>
          <p:nvSpPr>
            <p:cNvPr id="10" name="object 3">
              <a:extLst>
                <a:ext uri="{FF2B5EF4-FFF2-40B4-BE49-F238E27FC236}">
                  <a16:creationId xmlns:a16="http://schemas.microsoft.com/office/drawing/2014/main" id="{0E1B3BA4-12DD-9F43-F576-114E45CF0876}"/>
                </a:ext>
              </a:extLst>
            </p:cNvPr>
            <p:cNvSpPr/>
            <p:nvPr/>
          </p:nvSpPr>
          <p:spPr>
            <a:xfrm>
              <a:off x="1028876" y="4909563"/>
              <a:ext cx="6991350" cy="1952625"/>
            </a:xfrm>
            <a:custGeom>
              <a:avLst/>
              <a:gdLst/>
              <a:ahLst/>
              <a:cxnLst/>
              <a:rect l="l" t="t" r="r" b="b"/>
              <a:pathLst>
                <a:path w="6991350" h="1952625">
                  <a:moveTo>
                    <a:pt x="6623084" y="1952625"/>
                  </a:moveTo>
                  <a:lnTo>
                    <a:pt x="367910" y="1952625"/>
                  </a:lnTo>
                  <a:lnTo>
                    <a:pt x="321852" y="1949750"/>
                  </a:lnTo>
                  <a:lnTo>
                    <a:pt x="277475" y="1941358"/>
                  </a:lnTo>
                  <a:lnTo>
                    <a:pt x="235128" y="1927797"/>
                  </a:lnTo>
                  <a:lnTo>
                    <a:pt x="195159" y="1909417"/>
                  </a:lnTo>
                  <a:lnTo>
                    <a:pt x="157918" y="1886565"/>
                  </a:lnTo>
                  <a:lnTo>
                    <a:pt x="123753" y="1859591"/>
                  </a:lnTo>
                  <a:lnTo>
                    <a:pt x="93012" y="1828843"/>
                  </a:lnTo>
                  <a:lnTo>
                    <a:pt x="66044" y="1794670"/>
                  </a:lnTo>
                  <a:lnTo>
                    <a:pt x="43197" y="1757420"/>
                  </a:lnTo>
                  <a:lnTo>
                    <a:pt x="24821" y="1717443"/>
                  </a:lnTo>
                  <a:lnTo>
                    <a:pt x="11264" y="1675086"/>
                  </a:lnTo>
                  <a:lnTo>
                    <a:pt x="2874" y="1630699"/>
                  </a:lnTo>
                  <a:lnTo>
                    <a:pt x="0" y="1584630"/>
                  </a:lnTo>
                  <a:lnTo>
                    <a:pt x="0" y="367994"/>
                  </a:lnTo>
                  <a:lnTo>
                    <a:pt x="2874" y="321925"/>
                  </a:lnTo>
                  <a:lnTo>
                    <a:pt x="11264" y="277538"/>
                  </a:lnTo>
                  <a:lnTo>
                    <a:pt x="24821" y="235181"/>
                  </a:lnTo>
                  <a:lnTo>
                    <a:pt x="43197" y="195204"/>
                  </a:lnTo>
                  <a:lnTo>
                    <a:pt x="66044" y="157954"/>
                  </a:lnTo>
                  <a:lnTo>
                    <a:pt x="93012" y="123781"/>
                  </a:lnTo>
                  <a:lnTo>
                    <a:pt x="123753" y="93033"/>
                  </a:lnTo>
                  <a:lnTo>
                    <a:pt x="157918" y="66059"/>
                  </a:lnTo>
                  <a:lnTo>
                    <a:pt x="195159" y="43207"/>
                  </a:lnTo>
                  <a:lnTo>
                    <a:pt x="235128" y="24827"/>
                  </a:lnTo>
                  <a:lnTo>
                    <a:pt x="277475" y="11266"/>
                  </a:lnTo>
                  <a:lnTo>
                    <a:pt x="321852" y="2874"/>
                  </a:lnTo>
                  <a:lnTo>
                    <a:pt x="367910" y="0"/>
                  </a:lnTo>
                  <a:lnTo>
                    <a:pt x="6623084" y="0"/>
                  </a:lnTo>
                  <a:lnTo>
                    <a:pt x="6669143" y="2874"/>
                  </a:lnTo>
                  <a:lnTo>
                    <a:pt x="6713520" y="11266"/>
                  </a:lnTo>
                  <a:lnTo>
                    <a:pt x="6755867" y="24827"/>
                  </a:lnTo>
                  <a:lnTo>
                    <a:pt x="6795835" y="43207"/>
                  </a:lnTo>
                  <a:lnTo>
                    <a:pt x="6833076" y="66059"/>
                  </a:lnTo>
                  <a:lnTo>
                    <a:pt x="6867242" y="93033"/>
                  </a:lnTo>
                  <a:lnTo>
                    <a:pt x="6897983" y="123781"/>
                  </a:lnTo>
                  <a:lnTo>
                    <a:pt x="6924951" y="157954"/>
                  </a:lnTo>
                  <a:lnTo>
                    <a:pt x="6947797" y="195204"/>
                  </a:lnTo>
                  <a:lnTo>
                    <a:pt x="6966173" y="235181"/>
                  </a:lnTo>
                  <a:lnTo>
                    <a:pt x="6979731" y="277538"/>
                  </a:lnTo>
                  <a:lnTo>
                    <a:pt x="6988121" y="321925"/>
                  </a:lnTo>
                  <a:lnTo>
                    <a:pt x="6990995" y="367994"/>
                  </a:lnTo>
                  <a:lnTo>
                    <a:pt x="6990995" y="1584630"/>
                  </a:lnTo>
                  <a:lnTo>
                    <a:pt x="6988121" y="1630699"/>
                  </a:lnTo>
                  <a:lnTo>
                    <a:pt x="6979731" y="1675086"/>
                  </a:lnTo>
                  <a:lnTo>
                    <a:pt x="6966173" y="1717443"/>
                  </a:lnTo>
                  <a:lnTo>
                    <a:pt x="6947797" y="1757420"/>
                  </a:lnTo>
                  <a:lnTo>
                    <a:pt x="6924951" y="1794670"/>
                  </a:lnTo>
                  <a:lnTo>
                    <a:pt x="6897983" y="1828843"/>
                  </a:lnTo>
                  <a:lnTo>
                    <a:pt x="6867242" y="1859591"/>
                  </a:lnTo>
                  <a:lnTo>
                    <a:pt x="6833076" y="1886565"/>
                  </a:lnTo>
                  <a:lnTo>
                    <a:pt x="6795835" y="1909417"/>
                  </a:lnTo>
                  <a:lnTo>
                    <a:pt x="6755867" y="1927797"/>
                  </a:lnTo>
                  <a:lnTo>
                    <a:pt x="6713520" y="1941358"/>
                  </a:lnTo>
                  <a:lnTo>
                    <a:pt x="6669143" y="1949750"/>
                  </a:lnTo>
                  <a:lnTo>
                    <a:pt x="6623084" y="1952625"/>
                  </a:lnTo>
                  <a:close/>
                </a:path>
              </a:pathLst>
            </a:custGeom>
            <a:solidFill>
              <a:srgbClr val="FFFFFF"/>
            </a:solidFill>
          </p:spPr>
          <p:txBody>
            <a:bodyPr wrap="square" lIns="0" tIns="0" rIns="0" bIns="0" rtlCol="0"/>
            <a:lstStyle/>
            <a:p>
              <a:endParaRPr/>
            </a:p>
          </p:txBody>
        </p:sp>
        <p:sp>
          <p:nvSpPr>
            <p:cNvPr id="11" name="object 4">
              <a:extLst>
                <a:ext uri="{FF2B5EF4-FFF2-40B4-BE49-F238E27FC236}">
                  <a16:creationId xmlns:a16="http://schemas.microsoft.com/office/drawing/2014/main" id="{BE78C493-04F5-4847-4840-38C809196FC3}"/>
                </a:ext>
              </a:extLst>
            </p:cNvPr>
            <p:cNvSpPr/>
            <p:nvPr/>
          </p:nvSpPr>
          <p:spPr>
            <a:xfrm>
              <a:off x="1620168" y="5414782"/>
              <a:ext cx="964565" cy="945515"/>
            </a:xfrm>
            <a:custGeom>
              <a:avLst/>
              <a:gdLst/>
              <a:ahLst/>
              <a:cxnLst/>
              <a:rect l="l" t="t" r="r" b="b"/>
              <a:pathLst>
                <a:path w="964564" h="945514">
                  <a:moveTo>
                    <a:pt x="895242" y="945013"/>
                  </a:moveTo>
                  <a:lnTo>
                    <a:pt x="68755" y="945013"/>
                  </a:lnTo>
                  <a:lnTo>
                    <a:pt x="42121" y="939531"/>
                  </a:lnTo>
                  <a:lnTo>
                    <a:pt x="20252" y="924625"/>
                  </a:lnTo>
                  <a:lnTo>
                    <a:pt x="5445" y="902608"/>
                  </a:lnTo>
                  <a:lnTo>
                    <a:pt x="0" y="875794"/>
                  </a:lnTo>
                  <a:lnTo>
                    <a:pt x="0" y="69219"/>
                  </a:lnTo>
                  <a:lnTo>
                    <a:pt x="5445" y="42405"/>
                  </a:lnTo>
                  <a:lnTo>
                    <a:pt x="20252" y="20388"/>
                  </a:lnTo>
                  <a:lnTo>
                    <a:pt x="42121" y="5482"/>
                  </a:lnTo>
                  <a:lnTo>
                    <a:pt x="68755" y="0"/>
                  </a:lnTo>
                  <a:lnTo>
                    <a:pt x="895242" y="0"/>
                  </a:lnTo>
                  <a:lnTo>
                    <a:pt x="921876" y="5482"/>
                  </a:lnTo>
                  <a:lnTo>
                    <a:pt x="936267" y="15291"/>
                  </a:lnTo>
                  <a:lnTo>
                    <a:pt x="68755" y="15291"/>
                  </a:lnTo>
                  <a:lnTo>
                    <a:pt x="48040" y="19574"/>
                  </a:lnTo>
                  <a:lnTo>
                    <a:pt x="30998" y="31207"/>
                  </a:lnTo>
                  <a:lnTo>
                    <a:pt x="19443" y="48364"/>
                  </a:lnTo>
                  <a:lnTo>
                    <a:pt x="15189" y="69219"/>
                  </a:lnTo>
                  <a:lnTo>
                    <a:pt x="15189" y="875794"/>
                  </a:lnTo>
                  <a:lnTo>
                    <a:pt x="19443" y="896649"/>
                  </a:lnTo>
                  <a:lnTo>
                    <a:pt x="30998" y="913806"/>
                  </a:lnTo>
                  <a:lnTo>
                    <a:pt x="48040" y="925439"/>
                  </a:lnTo>
                  <a:lnTo>
                    <a:pt x="68755" y="929722"/>
                  </a:lnTo>
                  <a:lnTo>
                    <a:pt x="936267" y="929722"/>
                  </a:lnTo>
                  <a:lnTo>
                    <a:pt x="921876" y="939531"/>
                  </a:lnTo>
                  <a:lnTo>
                    <a:pt x="895242" y="945013"/>
                  </a:lnTo>
                  <a:close/>
                </a:path>
                <a:path w="964564" h="945514">
                  <a:moveTo>
                    <a:pt x="936267" y="929722"/>
                  </a:moveTo>
                  <a:lnTo>
                    <a:pt x="895242" y="929722"/>
                  </a:lnTo>
                  <a:lnTo>
                    <a:pt x="915957" y="925439"/>
                  </a:lnTo>
                  <a:lnTo>
                    <a:pt x="932999" y="913806"/>
                  </a:lnTo>
                  <a:lnTo>
                    <a:pt x="944554" y="896649"/>
                  </a:lnTo>
                  <a:lnTo>
                    <a:pt x="948808" y="875794"/>
                  </a:lnTo>
                  <a:lnTo>
                    <a:pt x="948808" y="69219"/>
                  </a:lnTo>
                  <a:lnTo>
                    <a:pt x="944554" y="48364"/>
                  </a:lnTo>
                  <a:lnTo>
                    <a:pt x="932999" y="31207"/>
                  </a:lnTo>
                  <a:lnTo>
                    <a:pt x="915957" y="19574"/>
                  </a:lnTo>
                  <a:lnTo>
                    <a:pt x="895242" y="15291"/>
                  </a:lnTo>
                  <a:lnTo>
                    <a:pt x="936267" y="15291"/>
                  </a:lnTo>
                  <a:lnTo>
                    <a:pt x="943745" y="20388"/>
                  </a:lnTo>
                  <a:lnTo>
                    <a:pt x="958552" y="42405"/>
                  </a:lnTo>
                  <a:lnTo>
                    <a:pt x="963998" y="69219"/>
                  </a:lnTo>
                  <a:lnTo>
                    <a:pt x="963998" y="875794"/>
                  </a:lnTo>
                  <a:lnTo>
                    <a:pt x="958552" y="902608"/>
                  </a:lnTo>
                  <a:lnTo>
                    <a:pt x="943745" y="924625"/>
                  </a:lnTo>
                  <a:lnTo>
                    <a:pt x="936267" y="929722"/>
                  </a:lnTo>
                  <a:close/>
                </a:path>
              </a:pathLst>
            </a:custGeom>
            <a:solidFill>
              <a:srgbClr val="4B37F1"/>
            </a:solidFill>
          </p:spPr>
          <p:txBody>
            <a:bodyPr wrap="square" lIns="0" tIns="0" rIns="0" bIns="0" rtlCol="0"/>
            <a:lstStyle/>
            <a:p>
              <a:endParaRPr/>
            </a:p>
          </p:txBody>
        </p:sp>
        <p:pic>
          <p:nvPicPr>
            <p:cNvPr id="12" name="object 5">
              <a:extLst>
                <a:ext uri="{FF2B5EF4-FFF2-40B4-BE49-F238E27FC236}">
                  <a16:creationId xmlns:a16="http://schemas.microsoft.com/office/drawing/2014/main" id="{BE1C7044-EF37-A25F-10D8-E000CF55CB6C}"/>
                </a:ext>
              </a:extLst>
            </p:cNvPr>
            <p:cNvPicPr/>
            <p:nvPr/>
          </p:nvPicPr>
          <p:blipFill>
            <a:blip r:embed="rId3" cstate="print"/>
            <a:stretch>
              <a:fillRect/>
            </a:stretch>
          </p:blipFill>
          <p:spPr>
            <a:xfrm>
              <a:off x="1996515" y="5768672"/>
              <a:ext cx="213120" cy="253169"/>
            </a:xfrm>
            <a:prstGeom prst="rect">
              <a:avLst/>
            </a:prstGeom>
          </p:spPr>
        </p:pic>
        <p:sp>
          <p:nvSpPr>
            <p:cNvPr id="13" name="object 6">
              <a:extLst>
                <a:ext uri="{FF2B5EF4-FFF2-40B4-BE49-F238E27FC236}">
                  <a16:creationId xmlns:a16="http://schemas.microsoft.com/office/drawing/2014/main" id="{822E0188-894B-1DC3-CD65-2B972658A05A}"/>
                </a:ext>
              </a:extLst>
            </p:cNvPr>
            <p:cNvSpPr/>
            <p:nvPr/>
          </p:nvSpPr>
          <p:spPr>
            <a:xfrm>
              <a:off x="1898599" y="5663107"/>
              <a:ext cx="408940" cy="447675"/>
            </a:xfrm>
            <a:custGeom>
              <a:avLst/>
              <a:gdLst/>
              <a:ahLst/>
              <a:cxnLst/>
              <a:rect l="l" t="t" r="r" b="b"/>
              <a:pathLst>
                <a:path w="408939" h="447675">
                  <a:moveTo>
                    <a:pt x="408940" y="241173"/>
                  </a:moveTo>
                  <a:lnTo>
                    <a:pt x="404787" y="199580"/>
                  </a:lnTo>
                  <a:lnTo>
                    <a:pt x="392861" y="160820"/>
                  </a:lnTo>
                  <a:lnTo>
                    <a:pt x="392506" y="160159"/>
                  </a:lnTo>
                  <a:lnTo>
                    <a:pt x="392506" y="241173"/>
                  </a:lnTo>
                  <a:lnTo>
                    <a:pt x="388683" y="279450"/>
                  </a:lnTo>
                  <a:lnTo>
                    <a:pt x="360400" y="347319"/>
                  </a:lnTo>
                  <a:lnTo>
                    <a:pt x="309600" y="398614"/>
                  </a:lnTo>
                  <a:lnTo>
                    <a:pt x="242379" y="427177"/>
                  </a:lnTo>
                  <a:lnTo>
                    <a:pt x="204470" y="431038"/>
                  </a:lnTo>
                  <a:lnTo>
                    <a:pt x="166560" y="427177"/>
                  </a:lnTo>
                  <a:lnTo>
                    <a:pt x="99339" y="398614"/>
                  </a:lnTo>
                  <a:lnTo>
                    <a:pt x="48539" y="347319"/>
                  </a:lnTo>
                  <a:lnTo>
                    <a:pt x="20256" y="279450"/>
                  </a:lnTo>
                  <a:lnTo>
                    <a:pt x="16433" y="241173"/>
                  </a:lnTo>
                  <a:lnTo>
                    <a:pt x="20256" y="202907"/>
                  </a:lnTo>
                  <a:lnTo>
                    <a:pt x="48539" y="135026"/>
                  </a:lnTo>
                  <a:lnTo>
                    <a:pt x="91008" y="89763"/>
                  </a:lnTo>
                  <a:lnTo>
                    <a:pt x="136359" y="64147"/>
                  </a:lnTo>
                  <a:lnTo>
                    <a:pt x="159092" y="57061"/>
                  </a:lnTo>
                  <a:lnTo>
                    <a:pt x="161671" y="56248"/>
                  </a:lnTo>
                  <a:lnTo>
                    <a:pt x="173431" y="54102"/>
                  </a:lnTo>
                  <a:lnTo>
                    <a:pt x="173393" y="53898"/>
                  </a:lnTo>
                  <a:lnTo>
                    <a:pt x="181025" y="52781"/>
                  </a:lnTo>
                  <a:lnTo>
                    <a:pt x="188747" y="51968"/>
                  </a:lnTo>
                  <a:lnTo>
                    <a:pt x="196570" y="51485"/>
                  </a:lnTo>
                  <a:lnTo>
                    <a:pt x="204470" y="51320"/>
                  </a:lnTo>
                  <a:lnTo>
                    <a:pt x="212369" y="51473"/>
                  </a:lnTo>
                  <a:lnTo>
                    <a:pt x="220192" y="51968"/>
                  </a:lnTo>
                  <a:lnTo>
                    <a:pt x="227914" y="52781"/>
                  </a:lnTo>
                  <a:lnTo>
                    <a:pt x="235546" y="53898"/>
                  </a:lnTo>
                  <a:lnTo>
                    <a:pt x="235508" y="54102"/>
                  </a:lnTo>
                  <a:lnTo>
                    <a:pt x="247269" y="56261"/>
                  </a:lnTo>
                  <a:lnTo>
                    <a:pt x="243408" y="55346"/>
                  </a:lnTo>
                  <a:lnTo>
                    <a:pt x="247281" y="56248"/>
                  </a:lnTo>
                  <a:lnTo>
                    <a:pt x="251675" y="57061"/>
                  </a:lnTo>
                  <a:lnTo>
                    <a:pt x="247269" y="56261"/>
                  </a:lnTo>
                  <a:lnTo>
                    <a:pt x="272580" y="64147"/>
                  </a:lnTo>
                  <a:lnTo>
                    <a:pt x="296227" y="75412"/>
                  </a:lnTo>
                  <a:lnTo>
                    <a:pt x="337439" y="106921"/>
                  </a:lnTo>
                  <a:lnTo>
                    <a:pt x="377736" y="167271"/>
                  </a:lnTo>
                  <a:lnTo>
                    <a:pt x="392506" y="241173"/>
                  </a:lnTo>
                  <a:lnTo>
                    <a:pt x="392506" y="160159"/>
                  </a:lnTo>
                  <a:lnTo>
                    <a:pt x="374015" y="125742"/>
                  </a:lnTo>
                  <a:lnTo>
                    <a:pt x="349046" y="95199"/>
                  </a:lnTo>
                  <a:lnTo>
                    <a:pt x="305816" y="61836"/>
                  </a:lnTo>
                  <a:lnTo>
                    <a:pt x="296075" y="57061"/>
                  </a:lnTo>
                  <a:lnTo>
                    <a:pt x="281051" y="49695"/>
                  </a:lnTo>
                  <a:lnTo>
                    <a:pt x="254571" y="40970"/>
                  </a:lnTo>
                  <a:lnTo>
                    <a:pt x="255168" y="37579"/>
                  </a:lnTo>
                  <a:lnTo>
                    <a:pt x="255270" y="16586"/>
                  </a:lnTo>
                  <a:lnTo>
                    <a:pt x="255270" y="6108"/>
                  </a:lnTo>
                  <a:lnTo>
                    <a:pt x="254393" y="3975"/>
                  </a:lnTo>
                  <a:lnTo>
                    <a:pt x="251333" y="889"/>
                  </a:lnTo>
                  <a:lnTo>
                    <a:pt x="249224" y="0"/>
                  </a:lnTo>
                  <a:lnTo>
                    <a:pt x="238848" y="0"/>
                  </a:lnTo>
                  <a:lnTo>
                    <a:pt x="238848" y="16586"/>
                  </a:lnTo>
                  <a:lnTo>
                    <a:pt x="238848" y="35534"/>
                  </a:lnTo>
                  <a:lnTo>
                    <a:pt x="238493" y="37579"/>
                  </a:lnTo>
                  <a:lnTo>
                    <a:pt x="230124" y="36334"/>
                  </a:lnTo>
                  <a:lnTo>
                    <a:pt x="221678" y="35445"/>
                  </a:lnTo>
                  <a:lnTo>
                    <a:pt x="213131" y="34912"/>
                  </a:lnTo>
                  <a:lnTo>
                    <a:pt x="204482" y="34734"/>
                  </a:lnTo>
                  <a:lnTo>
                    <a:pt x="195821" y="34912"/>
                  </a:lnTo>
                  <a:lnTo>
                    <a:pt x="187261" y="35445"/>
                  </a:lnTo>
                  <a:lnTo>
                    <a:pt x="178816" y="36334"/>
                  </a:lnTo>
                  <a:lnTo>
                    <a:pt x="170459" y="37579"/>
                  </a:lnTo>
                  <a:lnTo>
                    <a:pt x="170091" y="35534"/>
                  </a:lnTo>
                  <a:lnTo>
                    <a:pt x="170091" y="16586"/>
                  </a:lnTo>
                  <a:lnTo>
                    <a:pt x="238848" y="16586"/>
                  </a:lnTo>
                  <a:lnTo>
                    <a:pt x="238848" y="0"/>
                  </a:lnTo>
                  <a:lnTo>
                    <a:pt x="159715" y="0"/>
                  </a:lnTo>
                  <a:lnTo>
                    <a:pt x="157594" y="889"/>
                  </a:lnTo>
                  <a:lnTo>
                    <a:pt x="154546" y="3975"/>
                  </a:lnTo>
                  <a:lnTo>
                    <a:pt x="153670" y="6108"/>
                  </a:lnTo>
                  <a:lnTo>
                    <a:pt x="153758" y="37579"/>
                  </a:lnTo>
                  <a:lnTo>
                    <a:pt x="154368" y="40970"/>
                  </a:lnTo>
                  <a:lnTo>
                    <a:pt x="127889" y="49695"/>
                  </a:lnTo>
                  <a:lnTo>
                    <a:pt x="80365" y="77089"/>
                  </a:lnTo>
                  <a:lnTo>
                    <a:pt x="34925" y="125742"/>
                  </a:lnTo>
                  <a:lnTo>
                    <a:pt x="16065" y="160820"/>
                  </a:lnTo>
                  <a:lnTo>
                    <a:pt x="4152" y="199580"/>
                  </a:lnTo>
                  <a:lnTo>
                    <a:pt x="0" y="241173"/>
                  </a:lnTo>
                  <a:lnTo>
                    <a:pt x="4152" y="282778"/>
                  </a:lnTo>
                  <a:lnTo>
                    <a:pt x="16065" y="321525"/>
                  </a:lnTo>
                  <a:lnTo>
                    <a:pt x="34925" y="356603"/>
                  </a:lnTo>
                  <a:lnTo>
                    <a:pt x="59893" y="387159"/>
                  </a:lnTo>
                  <a:lnTo>
                    <a:pt x="90131" y="412356"/>
                  </a:lnTo>
                  <a:lnTo>
                    <a:pt x="124879" y="431393"/>
                  </a:lnTo>
                  <a:lnTo>
                    <a:pt x="163258" y="443420"/>
                  </a:lnTo>
                  <a:lnTo>
                    <a:pt x="204457" y="447624"/>
                  </a:lnTo>
                  <a:lnTo>
                    <a:pt x="245668" y="443433"/>
                  </a:lnTo>
                  <a:lnTo>
                    <a:pt x="284060" y="431393"/>
                  </a:lnTo>
                  <a:lnTo>
                    <a:pt x="284708" y="431038"/>
                  </a:lnTo>
                  <a:lnTo>
                    <a:pt x="318795" y="412356"/>
                  </a:lnTo>
                  <a:lnTo>
                    <a:pt x="349046" y="387159"/>
                  </a:lnTo>
                  <a:lnTo>
                    <a:pt x="374015" y="356603"/>
                  </a:lnTo>
                  <a:lnTo>
                    <a:pt x="392861" y="321538"/>
                  </a:lnTo>
                  <a:lnTo>
                    <a:pt x="404787" y="282778"/>
                  </a:lnTo>
                  <a:lnTo>
                    <a:pt x="408940" y="241173"/>
                  </a:lnTo>
                  <a:close/>
                </a:path>
              </a:pathLst>
            </a:custGeom>
            <a:solidFill>
              <a:srgbClr val="4B37F1"/>
            </a:solidFill>
          </p:spPr>
          <p:txBody>
            <a:bodyPr wrap="square" lIns="0" tIns="0" rIns="0" bIns="0" rtlCol="0"/>
            <a:lstStyle/>
            <a:p>
              <a:endParaRPr/>
            </a:p>
          </p:txBody>
        </p:sp>
        <p:sp>
          <p:nvSpPr>
            <p:cNvPr id="14" name="object 7">
              <a:extLst>
                <a:ext uri="{FF2B5EF4-FFF2-40B4-BE49-F238E27FC236}">
                  <a16:creationId xmlns:a16="http://schemas.microsoft.com/office/drawing/2014/main" id="{FCF50D2F-56C4-CD56-9D65-64E751005DB9}"/>
                </a:ext>
              </a:extLst>
            </p:cNvPr>
            <p:cNvSpPr/>
            <p:nvPr/>
          </p:nvSpPr>
          <p:spPr>
            <a:xfrm>
              <a:off x="6657974" y="5507042"/>
              <a:ext cx="762000" cy="762000"/>
            </a:xfrm>
            <a:custGeom>
              <a:avLst/>
              <a:gdLst/>
              <a:ahLst/>
              <a:cxnLst/>
              <a:rect l="l" t="t" r="r" b="b"/>
              <a:pathLst>
                <a:path w="762000" h="762000">
                  <a:moveTo>
                    <a:pt x="381000" y="762000"/>
                  </a:moveTo>
                  <a:lnTo>
                    <a:pt x="333208" y="759031"/>
                  </a:lnTo>
                  <a:lnTo>
                    <a:pt x="287187" y="750363"/>
                  </a:lnTo>
                  <a:lnTo>
                    <a:pt x="243296" y="736354"/>
                  </a:lnTo>
                  <a:lnTo>
                    <a:pt x="201889" y="717359"/>
                  </a:lnTo>
                  <a:lnTo>
                    <a:pt x="163326" y="693737"/>
                  </a:lnTo>
                  <a:lnTo>
                    <a:pt x="127962" y="665844"/>
                  </a:lnTo>
                  <a:lnTo>
                    <a:pt x="96155" y="634037"/>
                  </a:lnTo>
                  <a:lnTo>
                    <a:pt x="68262" y="598673"/>
                  </a:lnTo>
                  <a:lnTo>
                    <a:pt x="44640" y="560110"/>
                  </a:lnTo>
                  <a:lnTo>
                    <a:pt x="25645" y="518703"/>
                  </a:lnTo>
                  <a:lnTo>
                    <a:pt x="11636" y="474812"/>
                  </a:lnTo>
                  <a:lnTo>
                    <a:pt x="2968" y="428791"/>
                  </a:lnTo>
                  <a:lnTo>
                    <a:pt x="0" y="381000"/>
                  </a:lnTo>
                  <a:lnTo>
                    <a:pt x="2968" y="333208"/>
                  </a:lnTo>
                  <a:lnTo>
                    <a:pt x="11636" y="287187"/>
                  </a:lnTo>
                  <a:lnTo>
                    <a:pt x="25645" y="243296"/>
                  </a:lnTo>
                  <a:lnTo>
                    <a:pt x="44640" y="201889"/>
                  </a:lnTo>
                  <a:lnTo>
                    <a:pt x="68262" y="163326"/>
                  </a:lnTo>
                  <a:lnTo>
                    <a:pt x="96155" y="127962"/>
                  </a:lnTo>
                  <a:lnTo>
                    <a:pt x="127962" y="96155"/>
                  </a:lnTo>
                  <a:lnTo>
                    <a:pt x="163326" y="68262"/>
                  </a:lnTo>
                  <a:lnTo>
                    <a:pt x="201889" y="44640"/>
                  </a:lnTo>
                  <a:lnTo>
                    <a:pt x="243296" y="25645"/>
                  </a:lnTo>
                  <a:lnTo>
                    <a:pt x="287187" y="11636"/>
                  </a:lnTo>
                  <a:lnTo>
                    <a:pt x="333208" y="2968"/>
                  </a:lnTo>
                  <a:lnTo>
                    <a:pt x="381000" y="0"/>
                  </a:lnTo>
                  <a:lnTo>
                    <a:pt x="428791" y="2968"/>
                  </a:lnTo>
                  <a:lnTo>
                    <a:pt x="474812" y="11636"/>
                  </a:lnTo>
                  <a:lnTo>
                    <a:pt x="518703" y="25645"/>
                  </a:lnTo>
                  <a:lnTo>
                    <a:pt x="560110" y="44640"/>
                  </a:lnTo>
                  <a:lnTo>
                    <a:pt x="598673" y="68262"/>
                  </a:lnTo>
                  <a:lnTo>
                    <a:pt x="634037" y="96155"/>
                  </a:lnTo>
                  <a:lnTo>
                    <a:pt x="665844" y="127962"/>
                  </a:lnTo>
                  <a:lnTo>
                    <a:pt x="693737" y="163326"/>
                  </a:lnTo>
                  <a:lnTo>
                    <a:pt x="717359" y="201889"/>
                  </a:lnTo>
                  <a:lnTo>
                    <a:pt x="736354" y="243296"/>
                  </a:lnTo>
                  <a:lnTo>
                    <a:pt x="750363" y="287187"/>
                  </a:lnTo>
                  <a:lnTo>
                    <a:pt x="759031" y="333208"/>
                  </a:lnTo>
                  <a:lnTo>
                    <a:pt x="762000" y="381000"/>
                  </a:lnTo>
                  <a:lnTo>
                    <a:pt x="759031" y="428791"/>
                  </a:lnTo>
                  <a:lnTo>
                    <a:pt x="750363" y="474812"/>
                  </a:lnTo>
                  <a:lnTo>
                    <a:pt x="736354" y="518703"/>
                  </a:lnTo>
                  <a:lnTo>
                    <a:pt x="717359" y="560110"/>
                  </a:lnTo>
                  <a:lnTo>
                    <a:pt x="693737" y="598673"/>
                  </a:lnTo>
                  <a:lnTo>
                    <a:pt x="665844" y="634037"/>
                  </a:lnTo>
                  <a:lnTo>
                    <a:pt x="634037" y="665844"/>
                  </a:lnTo>
                  <a:lnTo>
                    <a:pt x="598673" y="693737"/>
                  </a:lnTo>
                  <a:lnTo>
                    <a:pt x="560110" y="717359"/>
                  </a:lnTo>
                  <a:lnTo>
                    <a:pt x="518703" y="736354"/>
                  </a:lnTo>
                  <a:lnTo>
                    <a:pt x="474812" y="750363"/>
                  </a:lnTo>
                  <a:lnTo>
                    <a:pt x="428791" y="759031"/>
                  </a:lnTo>
                  <a:lnTo>
                    <a:pt x="381000" y="762000"/>
                  </a:lnTo>
                  <a:close/>
                </a:path>
              </a:pathLst>
            </a:custGeom>
            <a:solidFill>
              <a:srgbClr val="28059D"/>
            </a:solidFill>
          </p:spPr>
          <p:txBody>
            <a:bodyPr wrap="square" lIns="0" tIns="0" rIns="0" bIns="0" rtlCol="0"/>
            <a:lstStyle/>
            <a:p>
              <a:endParaRPr/>
            </a:p>
          </p:txBody>
        </p:sp>
        <p:sp>
          <p:nvSpPr>
            <p:cNvPr id="15" name="object 8">
              <a:extLst>
                <a:ext uri="{FF2B5EF4-FFF2-40B4-BE49-F238E27FC236}">
                  <a16:creationId xmlns:a16="http://schemas.microsoft.com/office/drawing/2014/main" id="{9BA11EF0-F07D-6AD1-0378-3AC4D5D6C037}"/>
                </a:ext>
              </a:extLst>
            </p:cNvPr>
            <p:cNvSpPr/>
            <p:nvPr/>
          </p:nvSpPr>
          <p:spPr>
            <a:xfrm>
              <a:off x="6979462" y="5770361"/>
              <a:ext cx="152400" cy="228600"/>
            </a:xfrm>
            <a:custGeom>
              <a:avLst/>
              <a:gdLst/>
              <a:ahLst/>
              <a:cxnLst/>
              <a:rect l="l" t="t" r="r" b="b"/>
              <a:pathLst>
                <a:path w="152400" h="228600">
                  <a:moveTo>
                    <a:pt x="152302" y="114299"/>
                  </a:moveTo>
                  <a:lnTo>
                    <a:pt x="0" y="228599"/>
                  </a:lnTo>
                  <a:lnTo>
                    <a:pt x="0" y="0"/>
                  </a:lnTo>
                  <a:lnTo>
                    <a:pt x="152302" y="114299"/>
                  </a:lnTo>
                  <a:close/>
                </a:path>
              </a:pathLst>
            </a:custGeom>
            <a:solidFill>
              <a:srgbClr val="FFFFFF"/>
            </a:solidFill>
          </p:spPr>
          <p:txBody>
            <a:bodyPr wrap="square" lIns="0" tIns="0" rIns="0" bIns="0" rtlCol="0"/>
            <a:lstStyle/>
            <a:p>
              <a:endParaRPr/>
            </a:p>
          </p:txBody>
        </p:sp>
      </p:grpSp>
      <p:sp>
        <p:nvSpPr>
          <p:cNvPr id="16" name="object 10">
            <a:extLst>
              <a:ext uri="{FF2B5EF4-FFF2-40B4-BE49-F238E27FC236}">
                <a16:creationId xmlns:a16="http://schemas.microsoft.com/office/drawing/2014/main" id="{CF2FCD86-3888-8E49-9CAA-55979FA49F25}"/>
              </a:ext>
            </a:extLst>
          </p:cNvPr>
          <p:cNvSpPr txBox="1"/>
          <p:nvPr/>
        </p:nvSpPr>
        <p:spPr>
          <a:xfrm>
            <a:off x="12620903" y="8668783"/>
            <a:ext cx="3284854" cy="463588"/>
          </a:xfrm>
          <a:prstGeom prst="rect">
            <a:avLst/>
          </a:prstGeom>
        </p:spPr>
        <p:txBody>
          <a:bodyPr vert="horz" wrap="square" lIns="0" tIns="123825" rIns="0" bIns="0" rtlCol="0">
            <a:spAutoFit/>
          </a:bodyPr>
          <a:lstStyle/>
          <a:p>
            <a:pPr marL="12700">
              <a:lnSpc>
                <a:spcPct val="100000"/>
              </a:lnSpc>
              <a:spcBef>
                <a:spcPts val="975"/>
              </a:spcBef>
            </a:pPr>
            <a:r>
              <a:rPr lang="es-ES" sz="2200" b="1" spc="-35" dirty="0">
                <a:solidFill>
                  <a:srgbClr val="181818"/>
                </a:solidFill>
                <a:latin typeface="Tahoma"/>
                <a:cs typeface="Tahoma"/>
              </a:rPr>
              <a:t>Programa PINT</a:t>
            </a:r>
            <a:endParaRPr sz="2300" dirty="0">
              <a:latin typeface="Tahoma"/>
              <a:cs typeface="Tahom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11">
            <a:extLst>
              <a:ext uri="{FF2B5EF4-FFF2-40B4-BE49-F238E27FC236}">
                <a16:creationId xmlns:a16="http://schemas.microsoft.com/office/drawing/2014/main" id="{E4398A36-8E1E-2206-9ADC-F986F1F37AC4}"/>
              </a:ext>
            </a:extLst>
          </p:cNvPr>
          <p:cNvPicPr/>
          <p:nvPr/>
        </p:nvPicPr>
        <p:blipFill>
          <a:blip r:embed="rId2" cstate="print"/>
          <a:stretch>
            <a:fillRect/>
          </a:stretch>
        </p:blipFill>
        <p:spPr>
          <a:xfrm>
            <a:off x="228600" y="8953500"/>
            <a:ext cx="2867024" cy="1095374"/>
          </a:xfrm>
          <a:prstGeom prst="rect">
            <a:avLst/>
          </a:prstGeom>
        </p:spPr>
      </p:pic>
      <p:grpSp>
        <p:nvGrpSpPr>
          <p:cNvPr id="9" name="object 2">
            <a:extLst>
              <a:ext uri="{FF2B5EF4-FFF2-40B4-BE49-F238E27FC236}">
                <a16:creationId xmlns:a16="http://schemas.microsoft.com/office/drawing/2014/main" id="{42FD7CE2-0ABE-877A-3D41-A28712C15BE3}"/>
              </a:ext>
            </a:extLst>
          </p:cNvPr>
          <p:cNvGrpSpPr/>
          <p:nvPr/>
        </p:nvGrpSpPr>
        <p:grpSpPr>
          <a:xfrm>
            <a:off x="10591800" y="7982501"/>
            <a:ext cx="6991350" cy="1952625"/>
            <a:chOff x="1028876" y="4909563"/>
            <a:chExt cx="6991350" cy="1952625"/>
          </a:xfrm>
        </p:grpSpPr>
        <p:sp>
          <p:nvSpPr>
            <p:cNvPr id="10" name="object 3">
              <a:extLst>
                <a:ext uri="{FF2B5EF4-FFF2-40B4-BE49-F238E27FC236}">
                  <a16:creationId xmlns:a16="http://schemas.microsoft.com/office/drawing/2014/main" id="{0E1B3BA4-12DD-9F43-F576-114E45CF0876}"/>
                </a:ext>
              </a:extLst>
            </p:cNvPr>
            <p:cNvSpPr/>
            <p:nvPr/>
          </p:nvSpPr>
          <p:spPr>
            <a:xfrm>
              <a:off x="1028876" y="4909563"/>
              <a:ext cx="6991350" cy="1952625"/>
            </a:xfrm>
            <a:custGeom>
              <a:avLst/>
              <a:gdLst/>
              <a:ahLst/>
              <a:cxnLst/>
              <a:rect l="l" t="t" r="r" b="b"/>
              <a:pathLst>
                <a:path w="6991350" h="1952625">
                  <a:moveTo>
                    <a:pt x="6623084" y="1952625"/>
                  </a:moveTo>
                  <a:lnTo>
                    <a:pt x="367910" y="1952625"/>
                  </a:lnTo>
                  <a:lnTo>
                    <a:pt x="321852" y="1949750"/>
                  </a:lnTo>
                  <a:lnTo>
                    <a:pt x="277475" y="1941358"/>
                  </a:lnTo>
                  <a:lnTo>
                    <a:pt x="235128" y="1927797"/>
                  </a:lnTo>
                  <a:lnTo>
                    <a:pt x="195159" y="1909417"/>
                  </a:lnTo>
                  <a:lnTo>
                    <a:pt x="157918" y="1886565"/>
                  </a:lnTo>
                  <a:lnTo>
                    <a:pt x="123753" y="1859591"/>
                  </a:lnTo>
                  <a:lnTo>
                    <a:pt x="93012" y="1828843"/>
                  </a:lnTo>
                  <a:lnTo>
                    <a:pt x="66044" y="1794670"/>
                  </a:lnTo>
                  <a:lnTo>
                    <a:pt x="43197" y="1757420"/>
                  </a:lnTo>
                  <a:lnTo>
                    <a:pt x="24821" y="1717443"/>
                  </a:lnTo>
                  <a:lnTo>
                    <a:pt x="11264" y="1675086"/>
                  </a:lnTo>
                  <a:lnTo>
                    <a:pt x="2874" y="1630699"/>
                  </a:lnTo>
                  <a:lnTo>
                    <a:pt x="0" y="1584630"/>
                  </a:lnTo>
                  <a:lnTo>
                    <a:pt x="0" y="367994"/>
                  </a:lnTo>
                  <a:lnTo>
                    <a:pt x="2874" y="321925"/>
                  </a:lnTo>
                  <a:lnTo>
                    <a:pt x="11264" y="277538"/>
                  </a:lnTo>
                  <a:lnTo>
                    <a:pt x="24821" y="235181"/>
                  </a:lnTo>
                  <a:lnTo>
                    <a:pt x="43197" y="195204"/>
                  </a:lnTo>
                  <a:lnTo>
                    <a:pt x="66044" y="157954"/>
                  </a:lnTo>
                  <a:lnTo>
                    <a:pt x="93012" y="123781"/>
                  </a:lnTo>
                  <a:lnTo>
                    <a:pt x="123753" y="93033"/>
                  </a:lnTo>
                  <a:lnTo>
                    <a:pt x="157918" y="66059"/>
                  </a:lnTo>
                  <a:lnTo>
                    <a:pt x="195159" y="43207"/>
                  </a:lnTo>
                  <a:lnTo>
                    <a:pt x="235128" y="24827"/>
                  </a:lnTo>
                  <a:lnTo>
                    <a:pt x="277475" y="11266"/>
                  </a:lnTo>
                  <a:lnTo>
                    <a:pt x="321852" y="2874"/>
                  </a:lnTo>
                  <a:lnTo>
                    <a:pt x="367910" y="0"/>
                  </a:lnTo>
                  <a:lnTo>
                    <a:pt x="6623084" y="0"/>
                  </a:lnTo>
                  <a:lnTo>
                    <a:pt x="6669143" y="2874"/>
                  </a:lnTo>
                  <a:lnTo>
                    <a:pt x="6713520" y="11266"/>
                  </a:lnTo>
                  <a:lnTo>
                    <a:pt x="6755867" y="24827"/>
                  </a:lnTo>
                  <a:lnTo>
                    <a:pt x="6795835" y="43207"/>
                  </a:lnTo>
                  <a:lnTo>
                    <a:pt x="6833076" y="66059"/>
                  </a:lnTo>
                  <a:lnTo>
                    <a:pt x="6867242" y="93033"/>
                  </a:lnTo>
                  <a:lnTo>
                    <a:pt x="6897983" y="123781"/>
                  </a:lnTo>
                  <a:lnTo>
                    <a:pt x="6924951" y="157954"/>
                  </a:lnTo>
                  <a:lnTo>
                    <a:pt x="6947797" y="195204"/>
                  </a:lnTo>
                  <a:lnTo>
                    <a:pt x="6966173" y="235181"/>
                  </a:lnTo>
                  <a:lnTo>
                    <a:pt x="6979731" y="277538"/>
                  </a:lnTo>
                  <a:lnTo>
                    <a:pt x="6988121" y="321925"/>
                  </a:lnTo>
                  <a:lnTo>
                    <a:pt x="6990995" y="367994"/>
                  </a:lnTo>
                  <a:lnTo>
                    <a:pt x="6990995" y="1584630"/>
                  </a:lnTo>
                  <a:lnTo>
                    <a:pt x="6988121" y="1630699"/>
                  </a:lnTo>
                  <a:lnTo>
                    <a:pt x="6979731" y="1675086"/>
                  </a:lnTo>
                  <a:lnTo>
                    <a:pt x="6966173" y="1717443"/>
                  </a:lnTo>
                  <a:lnTo>
                    <a:pt x="6947797" y="1757420"/>
                  </a:lnTo>
                  <a:lnTo>
                    <a:pt x="6924951" y="1794670"/>
                  </a:lnTo>
                  <a:lnTo>
                    <a:pt x="6897983" y="1828843"/>
                  </a:lnTo>
                  <a:lnTo>
                    <a:pt x="6867242" y="1859591"/>
                  </a:lnTo>
                  <a:lnTo>
                    <a:pt x="6833076" y="1886565"/>
                  </a:lnTo>
                  <a:lnTo>
                    <a:pt x="6795835" y="1909417"/>
                  </a:lnTo>
                  <a:lnTo>
                    <a:pt x="6755867" y="1927797"/>
                  </a:lnTo>
                  <a:lnTo>
                    <a:pt x="6713520" y="1941358"/>
                  </a:lnTo>
                  <a:lnTo>
                    <a:pt x="6669143" y="1949750"/>
                  </a:lnTo>
                  <a:lnTo>
                    <a:pt x="6623084" y="1952625"/>
                  </a:lnTo>
                  <a:close/>
                </a:path>
              </a:pathLst>
            </a:custGeom>
            <a:solidFill>
              <a:srgbClr val="FFFFFF"/>
            </a:solidFill>
          </p:spPr>
          <p:txBody>
            <a:bodyPr wrap="square" lIns="0" tIns="0" rIns="0" bIns="0" rtlCol="0"/>
            <a:lstStyle/>
            <a:p>
              <a:endParaRPr/>
            </a:p>
          </p:txBody>
        </p:sp>
        <p:sp>
          <p:nvSpPr>
            <p:cNvPr id="11" name="object 4">
              <a:extLst>
                <a:ext uri="{FF2B5EF4-FFF2-40B4-BE49-F238E27FC236}">
                  <a16:creationId xmlns:a16="http://schemas.microsoft.com/office/drawing/2014/main" id="{BE78C493-04F5-4847-4840-38C809196FC3}"/>
                </a:ext>
              </a:extLst>
            </p:cNvPr>
            <p:cNvSpPr/>
            <p:nvPr/>
          </p:nvSpPr>
          <p:spPr>
            <a:xfrm>
              <a:off x="1620168" y="5414782"/>
              <a:ext cx="964565" cy="945515"/>
            </a:xfrm>
            <a:custGeom>
              <a:avLst/>
              <a:gdLst/>
              <a:ahLst/>
              <a:cxnLst/>
              <a:rect l="l" t="t" r="r" b="b"/>
              <a:pathLst>
                <a:path w="964564" h="945514">
                  <a:moveTo>
                    <a:pt x="895242" y="945013"/>
                  </a:moveTo>
                  <a:lnTo>
                    <a:pt x="68755" y="945013"/>
                  </a:lnTo>
                  <a:lnTo>
                    <a:pt x="42121" y="939531"/>
                  </a:lnTo>
                  <a:lnTo>
                    <a:pt x="20252" y="924625"/>
                  </a:lnTo>
                  <a:lnTo>
                    <a:pt x="5445" y="902608"/>
                  </a:lnTo>
                  <a:lnTo>
                    <a:pt x="0" y="875794"/>
                  </a:lnTo>
                  <a:lnTo>
                    <a:pt x="0" y="69219"/>
                  </a:lnTo>
                  <a:lnTo>
                    <a:pt x="5445" y="42405"/>
                  </a:lnTo>
                  <a:lnTo>
                    <a:pt x="20252" y="20388"/>
                  </a:lnTo>
                  <a:lnTo>
                    <a:pt x="42121" y="5482"/>
                  </a:lnTo>
                  <a:lnTo>
                    <a:pt x="68755" y="0"/>
                  </a:lnTo>
                  <a:lnTo>
                    <a:pt x="895242" y="0"/>
                  </a:lnTo>
                  <a:lnTo>
                    <a:pt x="921876" y="5482"/>
                  </a:lnTo>
                  <a:lnTo>
                    <a:pt x="936267" y="15291"/>
                  </a:lnTo>
                  <a:lnTo>
                    <a:pt x="68755" y="15291"/>
                  </a:lnTo>
                  <a:lnTo>
                    <a:pt x="48040" y="19574"/>
                  </a:lnTo>
                  <a:lnTo>
                    <a:pt x="30998" y="31207"/>
                  </a:lnTo>
                  <a:lnTo>
                    <a:pt x="19443" y="48364"/>
                  </a:lnTo>
                  <a:lnTo>
                    <a:pt x="15189" y="69219"/>
                  </a:lnTo>
                  <a:lnTo>
                    <a:pt x="15189" y="875794"/>
                  </a:lnTo>
                  <a:lnTo>
                    <a:pt x="19443" y="896649"/>
                  </a:lnTo>
                  <a:lnTo>
                    <a:pt x="30998" y="913806"/>
                  </a:lnTo>
                  <a:lnTo>
                    <a:pt x="48040" y="925439"/>
                  </a:lnTo>
                  <a:lnTo>
                    <a:pt x="68755" y="929722"/>
                  </a:lnTo>
                  <a:lnTo>
                    <a:pt x="936267" y="929722"/>
                  </a:lnTo>
                  <a:lnTo>
                    <a:pt x="921876" y="939531"/>
                  </a:lnTo>
                  <a:lnTo>
                    <a:pt x="895242" y="945013"/>
                  </a:lnTo>
                  <a:close/>
                </a:path>
                <a:path w="964564" h="945514">
                  <a:moveTo>
                    <a:pt x="936267" y="929722"/>
                  </a:moveTo>
                  <a:lnTo>
                    <a:pt x="895242" y="929722"/>
                  </a:lnTo>
                  <a:lnTo>
                    <a:pt x="915957" y="925439"/>
                  </a:lnTo>
                  <a:lnTo>
                    <a:pt x="932999" y="913806"/>
                  </a:lnTo>
                  <a:lnTo>
                    <a:pt x="944554" y="896649"/>
                  </a:lnTo>
                  <a:lnTo>
                    <a:pt x="948808" y="875794"/>
                  </a:lnTo>
                  <a:lnTo>
                    <a:pt x="948808" y="69219"/>
                  </a:lnTo>
                  <a:lnTo>
                    <a:pt x="944554" y="48364"/>
                  </a:lnTo>
                  <a:lnTo>
                    <a:pt x="932999" y="31207"/>
                  </a:lnTo>
                  <a:lnTo>
                    <a:pt x="915957" y="19574"/>
                  </a:lnTo>
                  <a:lnTo>
                    <a:pt x="895242" y="15291"/>
                  </a:lnTo>
                  <a:lnTo>
                    <a:pt x="936267" y="15291"/>
                  </a:lnTo>
                  <a:lnTo>
                    <a:pt x="943745" y="20388"/>
                  </a:lnTo>
                  <a:lnTo>
                    <a:pt x="958552" y="42405"/>
                  </a:lnTo>
                  <a:lnTo>
                    <a:pt x="963998" y="69219"/>
                  </a:lnTo>
                  <a:lnTo>
                    <a:pt x="963998" y="875794"/>
                  </a:lnTo>
                  <a:lnTo>
                    <a:pt x="958552" y="902608"/>
                  </a:lnTo>
                  <a:lnTo>
                    <a:pt x="943745" y="924625"/>
                  </a:lnTo>
                  <a:lnTo>
                    <a:pt x="936267" y="929722"/>
                  </a:lnTo>
                  <a:close/>
                </a:path>
              </a:pathLst>
            </a:custGeom>
            <a:solidFill>
              <a:srgbClr val="4B37F1"/>
            </a:solidFill>
          </p:spPr>
          <p:txBody>
            <a:bodyPr wrap="square" lIns="0" tIns="0" rIns="0" bIns="0" rtlCol="0"/>
            <a:lstStyle/>
            <a:p>
              <a:endParaRPr/>
            </a:p>
          </p:txBody>
        </p:sp>
        <p:pic>
          <p:nvPicPr>
            <p:cNvPr id="12" name="object 5">
              <a:extLst>
                <a:ext uri="{FF2B5EF4-FFF2-40B4-BE49-F238E27FC236}">
                  <a16:creationId xmlns:a16="http://schemas.microsoft.com/office/drawing/2014/main" id="{BE1C7044-EF37-A25F-10D8-E000CF55CB6C}"/>
                </a:ext>
              </a:extLst>
            </p:cNvPr>
            <p:cNvPicPr/>
            <p:nvPr/>
          </p:nvPicPr>
          <p:blipFill>
            <a:blip r:embed="rId3" cstate="print"/>
            <a:stretch>
              <a:fillRect/>
            </a:stretch>
          </p:blipFill>
          <p:spPr>
            <a:xfrm>
              <a:off x="1996515" y="5768672"/>
              <a:ext cx="213120" cy="253169"/>
            </a:xfrm>
            <a:prstGeom prst="rect">
              <a:avLst/>
            </a:prstGeom>
          </p:spPr>
        </p:pic>
        <p:sp>
          <p:nvSpPr>
            <p:cNvPr id="13" name="object 6">
              <a:extLst>
                <a:ext uri="{FF2B5EF4-FFF2-40B4-BE49-F238E27FC236}">
                  <a16:creationId xmlns:a16="http://schemas.microsoft.com/office/drawing/2014/main" id="{822E0188-894B-1DC3-CD65-2B972658A05A}"/>
                </a:ext>
              </a:extLst>
            </p:cNvPr>
            <p:cNvSpPr/>
            <p:nvPr/>
          </p:nvSpPr>
          <p:spPr>
            <a:xfrm>
              <a:off x="1898599" y="5663107"/>
              <a:ext cx="408940" cy="447675"/>
            </a:xfrm>
            <a:custGeom>
              <a:avLst/>
              <a:gdLst/>
              <a:ahLst/>
              <a:cxnLst/>
              <a:rect l="l" t="t" r="r" b="b"/>
              <a:pathLst>
                <a:path w="408939" h="447675">
                  <a:moveTo>
                    <a:pt x="408940" y="241173"/>
                  </a:moveTo>
                  <a:lnTo>
                    <a:pt x="404787" y="199580"/>
                  </a:lnTo>
                  <a:lnTo>
                    <a:pt x="392861" y="160820"/>
                  </a:lnTo>
                  <a:lnTo>
                    <a:pt x="392506" y="160159"/>
                  </a:lnTo>
                  <a:lnTo>
                    <a:pt x="392506" y="241173"/>
                  </a:lnTo>
                  <a:lnTo>
                    <a:pt x="388683" y="279450"/>
                  </a:lnTo>
                  <a:lnTo>
                    <a:pt x="360400" y="347319"/>
                  </a:lnTo>
                  <a:lnTo>
                    <a:pt x="309600" y="398614"/>
                  </a:lnTo>
                  <a:lnTo>
                    <a:pt x="242379" y="427177"/>
                  </a:lnTo>
                  <a:lnTo>
                    <a:pt x="204470" y="431038"/>
                  </a:lnTo>
                  <a:lnTo>
                    <a:pt x="166560" y="427177"/>
                  </a:lnTo>
                  <a:lnTo>
                    <a:pt x="99339" y="398614"/>
                  </a:lnTo>
                  <a:lnTo>
                    <a:pt x="48539" y="347319"/>
                  </a:lnTo>
                  <a:lnTo>
                    <a:pt x="20256" y="279450"/>
                  </a:lnTo>
                  <a:lnTo>
                    <a:pt x="16433" y="241173"/>
                  </a:lnTo>
                  <a:lnTo>
                    <a:pt x="20256" y="202907"/>
                  </a:lnTo>
                  <a:lnTo>
                    <a:pt x="48539" y="135026"/>
                  </a:lnTo>
                  <a:lnTo>
                    <a:pt x="91008" y="89763"/>
                  </a:lnTo>
                  <a:lnTo>
                    <a:pt x="136359" y="64147"/>
                  </a:lnTo>
                  <a:lnTo>
                    <a:pt x="159092" y="57061"/>
                  </a:lnTo>
                  <a:lnTo>
                    <a:pt x="161671" y="56248"/>
                  </a:lnTo>
                  <a:lnTo>
                    <a:pt x="173431" y="54102"/>
                  </a:lnTo>
                  <a:lnTo>
                    <a:pt x="173393" y="53898"/>
                  </a:lnTo>
                  <a:lnTo>
                    <a:pt x="181025" y="52781"/>
                  </a:lnTo>
                  <a:lnTo>
                    <a:pt x="188747" y="51968"/>
                  </a:lnTo>
                  <a:lnTo>
                    <a:pt x="196570" y="51485"/>
                  </a:lnTo>
                  <a:lnTo>
                    <a:pt x="204470" y="51320"/>
                  </a:lnTo>
                  <a:lnTo>
                    <a:pt x="212369" y="51473"/>
                  </a:lnTo>
                  <a:lnTo>
                    <a:pt x="220192" y="51968"/>
                  </a:lnTo>
                  <a:lnTo>
                    <a:pt x="227914" y="52781"/>
                  </a:lnTo>
                  <a:lnTo>
                    <a:pt x="235546" y="53898"/>
                  </a:lnTo>
                  <a:lnTo>
                    <a:pt x="235508" y="54102"/>
                  </a:lnTo>
                  <a:lnTo>
                    <a:pt x="247269" y="56261"/>
                  </a:lnTo>
                  <a:lnTo>
                    <a:pt x="243408" y="55346"/>
                  </a:lnTo>
                  <a:lnTo>
                    <a:pt x="247281" y="56248"/>
                  </a:lnTo>
                  <a:lnTo>
                    <a:pt x="251675" y="57061"/>
                  </a:lnTo>
                  <a:lnTo>
                    <a:pt x="247269" y="56261"/>
                  </a:lnTo>
                  <a:lnTo>
                    <a:pt x="272580" y="64147"/>
                  </a:lnTo>
                  <a:lnTo>
                    <a:pt x="296227" y="75412"/>
                  </a:lnTo>
                  <a:lnTo>
                    <a:pt x="337439" y="106921"/>
                  </a:lnTo>
                  <a:lnTo>
                    <a:pt x="377736" y="167271"/>
                  </a:lnTo>
                  <a:lnTo>
                    <a:pt x="392506" y="241173"/>
                  </a:lnTo>
                  <a:lnTo>
                    <a:pt x="392506" y="160159"/>
                  </a:lnTo>
                  <a:lnTo>
                    <a:pt x="374015" y="125742"/>
                  </a:lnTo>
                  <a:lnTo>
                    <a:pt x="349046" y="95199"/>
                  </a:lnTo>
                  <a:lnTo>
                    <a:pt x="305816" y="61836"/>
                  </a:lnTo>
                  <a:lnTo>
                    <a:pt x="296075" y="57061"/>
                  </a:lnTo>
                  <a:lnTo>
                    <a:pt x="281051" y="49695"/>
                  </a:lnTo>
                  <a:lnTo>
                    <a:pt x="254571" y="40970"/>
                  </a:lnTo>
                  <a:lnTo>
                    <a:pt x="255168" y="37579"/>
                  </a:lnTo>
                  <a:lnTo>
                    <a:pt x="255270" y="16586"/>
                  </a:lnTo>
                  <a:lnTo>
                    <a:pt x="255270" y="6108"/>
                  </a:lnTo>
                  <a:lnTo>
                    <a:pt x="254393" y="3975"/>
                  </a:lnTo>
                  <a:lnTo>
                    <a:pt x="251333" y="889"/>
                  </a:lnTo>
                  <a:lnTo>
                    <a:pt x="249224" y="0"/>
                  </a:lnTo>
                  <a:lnTo>
                    <a:pt x="238848" y="0"/>
                  </a:lnTo>
                  <a:lnTo>
                    <a:pt x="238848" y="16586"/>
                  </a:lnTo>
                  <a:lnTo>
                    <a:pt x="238848" y="35534"/>
                  </a:lnTo>
                  <a:lnTo>
                    <a:pt x="238493" y="37579"/>
                  </a:lnTo>
                  <a:lnTo>
                    <a:pt x="230124" y="36334"/>
                  </a:lnTo>
                  <a:lnTo>
                    <a:pt x="221678" y="35445"/>
                  </a:lnTo>
                  <a:lnTo>
                    <a:pt x="213131" y="34912"/>
                  </a:lnTo>
                  <a:lnTo>
                    <a:pt x="204482" y="34734"/>
                  </a:lnTo>
                  <a:lnTo>
                    <a:pt x="195821" y="34912"/>
                  </a:lnTo>
                  <a:lnTo>
                    <a:pt x="187261" y="35445"/>
                  </a:lnTo>
                  <a:lnTo>
                    <a:pt x="178816" y="36334"/>
                  </a:lnTo>
                  <a:lnTo>
                    <a:pt x="170459" y="37579"/>
                  </a:lnTo>
                  <a:lnTo>
                    <a:pt x="170091" y="35534"/>
                  </a:lnTo>
                  <a:lnTo>
                    <a:pt x="170091" y="16586"/>
                  </a:lnTo>
                  <a:lnTo>
                    <a:pt x="238848" y="16586"/>
                  </a:lnTo>
                  <a:lnTo>
                    <a:pt x="238848" y="0"/>
                  </a:lnTo>
                  <a:lnTo>
                    <a:pt x="159715" y="0"/>
                  </a:lnTo>
                  <a:lnTo>
                    <a:pt x="157594" y="889"/>
                  </a:lnTo>
                  <a:lnTo>
                    <a:pt x="154546" y="3975"/>
                  </a:lnTo>
                  <a:lnTo>
                    <a:pt x="153670" y="6108"/>
                  </a:lnTo>
                  <a:lnTo>
                    <a:pt x="153758" y="37579"/>
                  </a:lnTo>
                  <a:lnTo>
                    <a:pt x="154368" y="40970"/>
                  </a:lnTo>
                  <a:lnTo>
                    <a:pt x="127889" y="49695"/>
                  </a:lnTo>
                  <a:lnTo>
                    <a:pt x="80365" y="77089"/>
                  </a:lnTo>
                  <a:lnTo>
                    <a:pt x="34925" y="125742"/>
                  </a:lnTo>
                  <a:lnTo>
                    <a:pt x="16065" y="160820"/>
                  </a:lnTo>
                  <a:lnTo>
                    <a:pt x="4152" y="199580"/>
                  </a:lnTo>
                  <a:lnTo>
                    <a:pt x="0" y="241173"/>
                  </a:lnTo>
                  <a:lnTo>
                    <a:pt x="4152" y="282778"/>
                  </a:lnTo>
                  <a:lnTo>
                    <a:pt x="16065" y="321525"/>
                  </a:lnTo>
                  <a:lnTo>
                    <a:pt x="34925" y="356603"/>
                  </a:lnTo>
                  <a:lnTo>
                    <a:pt x="59893" y="387159"/>
                  </a:lnTo>
                  <a:lnTo>
                    <a:pt x="90131" y="412356"/>
                  </a:lnTo>
                  <a:lnTo>
                    <a:pt x="124879" y="431393"/>
                  </a:lnTo>
                  <a:lnTo>
                    <a:pt x="163258" y="443420"/>
                  </a:lnTo>
                  <a:lnTo>
                    <a:pt x="204457" y="447624"/>
                  </a:lnTo>
                  <a:lnTo>
                    <a:pt x="245668" y="443433"/>
                  </a:lnTo>
                  <a:lnTo>
                    <a:pt x="284060" y="431393"/>
                  </a:lnTo>
                  <a:lnTo>
                    <a:pt x="284708" y="431038"/>
                  </a:lnTo>
                  <a:lnTo>
                    <a:pt x="318795" y="412356"/>
                  </a:lnTo>
                  <a:lnTo>
                    <a:pt x="349046" y="387159"/>
                  </a:lnTo>
                  <a:lnTo>
                    <a:pt x="374015" y="356603"/>
                  </a:lnTo>
                  <a:lnTo>
                    <a:pt x="392861" y="321538"/>
                  </a:lnTo>
                  <a:lnTo>
                    <a:pt x="404787" y="282778"/>
                  </a:lnTo>
                  <a:lnTo>
                    <a:pt x="408940" y="241173"/>
                  </a:lnTo>
                  <a:close/>
                </a:path>
              </a:pathLst>
            </a:custGeom>
            <a:solidFill>
              <a:srgbClr val="4B37F1"/>
            </a:solidFill>
          </p:spPr>
          <p:txBody>
            <a:bodyPr wrap="square" lIns="0" tIns="0" rIns="0" bIns="0" rtlCol="0"/>
            <a:lstStyle/>
            <a:p>
              <a:endParaRPr/>
            </a:p>
          </p:txBody>
        </p:sp>
        <p:sp>
          <p:nvSpPr>
            <p:cNvPr id="14" name="object 7">
              <a:extLst>
                <a:ext uri="{FF2B5EF4-FFF2-40B4-BE49-F238E27FC236}">
                  <a16:creationId xmlns:a16="http://schemas.microsoft.com/office/drawing/2014/main" id="{FCF50D2F-56C4-CD56-9D65-64E751005DB9}"/>
                </a:ext>
              </a:extLst>
            </p:cNvPr>
            <p:cNvSpPr/>
            <p:nvPr/>
          </p:nvSpPr>
          <p:spPr>
            <a:xfrm>
              <a:off x="6657974" y="5507042"/>
              <a:ext cx="762000" cy="762000"/>
            </a:xfrm>
            <a:custGeom>
              <a:avLst/>
              <a:gdLst/>
              <a:ahLst/>
              <a:cxnLst/>
              <a:rect l="l" t="t" r="r" b="b"/>
              <a:pathLst>
                <a:path w="762000" h="762000">
                  <a:moveTo>
                    <a:pt x="381000" y="762000"/>
                  </a:moveTo>
                  <a:lnTo>
                    <a:pt x="333208" y="759031"/>
                  </a:lnTo>
                  <a:lnTo>
                    <a:pt x="287187" y="750363"/>
                  </a:lnTo>
                  <a:lnTo>
                    <a:pt x="243296" y="736354"/>
                  </a:lnTo>
                  <a:lnTo>
                    <a:pt x="201889" y="717359"/>
                  </a:lnTo>
                  <a:lnTo>
                    <a:pt x="163326" y="693737"/>
                  </a:lnTo>
                  <a:lnTo>
                    <a:pt x="127962" y="665844"/>
                  </a:lnTo>
                  <a:lnTo>
                    <a:pt x="96155" y="634037"/>
                  </a:lnTo>
                  <a:lnTo>
                    <a:pt x="68262" y="598673"/>
                  </a:lnTo>
                  <a:lnTo>
                    <a:pt x="44640" y="560110"/>
                  </a:lnTo>
                  <a:lnTo>
                    <a:pt x="25645" y="518703"/>
                  </a:lnTo>
                  <a:lnTo>
                    <a:pt x="11636" y="474812"/>
                  </a:lnTo>
                  <a:lnTo>
                    <a:pt x="2968" y="428791"/>
                  </a:lnTo>
                  <a:lnTo>
                    <a:pt x="0" y="381000"/>
                  </a:lnTo>
                  <a:lnTo>
                    <a:pt x="2968" y="333208"/>
                  </a:lnTo>
                  <a:lnTo>
                    <a:pt x="11636" y="287187"/>
                  </a:lnTo>
                  <a:lnTo>
                    <a:pt x="25645" y="243296"/>
                  </a:lnTo>
                  <a:lnTo>
                    <a:pt x="44640" y="201889"/>
                  </a:lnTo>
                  <a:lnTo>
                    <a:pt x="68262" y="163326"/>
                  </a:lnTo>
                  <a:lnTo>
                    <a:pt x="96155" y="127962"/>
                  </a:lnTo>
                  <a:lnTo>
                    <a:pt x="127962" y="96155"/>
                  </a:lnTo>
                  <a:lnTo>
                    <a:pt x="163326" y="68262"/>
                  </a:lnTo>
                  <a:lnTo>
                    <a:pt x="201889" y="44640"/>
                  </a:lnTo>
                  <a:lnTo>
                    <a:pt x="243296" y="25645"/>
                  </a:lnTo>
                  <a:lnTo>
                    <a:pt x="287187" y="11636"/>
                  </a:lnTo>
                  <a:lnTo>
                    <a:pt x="333208" y="2968"/>
                  </a:lnTo>
                  <a:lnTo>
                    <a:pt x="381000" y="0"/>
                  </a:lnTo>
                  <a:lnTo>
                    <a:pt x="428791" y="2968"/>
                  </a:lnTo>
                  <a:lnTo>
                    <a:pt x="474812" y="11636"/>
                  </a:lnTo>
                  <a:lnTo>
                    <a:pt x="518703" y="25645"/>
                  </a:lnTo>
                  <a:lnTo>
                    <a:pt x="560110" y="44640"/>
                  </a:lnTo>
                  <a:lnTo>
                    <a:pt x="598673" y="68262"/>
                  </a:lnTo>
                  <a:lnTo>
                    <a:pt x="634037" y="96155"/>
                  </a:lnTo>
                  <a:lnTo>
                    <a:pt x="665844" y="127962"/>
                  </a:lnTo>
                  <a:lnTo>
                    <a:pt x="693737" y="163326"/>
                  </a:lnTo>
                  <a:lnTo>
                    <a:pt x="717359" y="201889"/>
                  </a:lnTo>
                  <a:lnTo>
                    <a:pt x="736354" y="243296"/>
                  </a:lnTo>
                  <a:lnTo>
                    <a:pt x="750363" y="287187"/>
                  </a:lnTo>
                  <a:lnTo>
                    <a:pt x="759031" y="333208"/>
                  </a:lnTo>
                  <a:lnTo>
                    <a:pt x="762000" y="381000"/>
                  </a:lnTo>
                  <a:lnTo>
                    <a:pt x="759031" y="428791"/>
                  </a:lnTo>
                  <a:lnTo>
                    <a:pt x="750363" y="474812"/>
                  </a:lnTo>
                  <a:lnTo>
                    <a:pt x="736354" y="518703"/>
                  </a:lnTo>
                  <a:lnTo>
                    <a:pt x="717359" y="560110"/>
                  </a:lnTo>
                  <a:lnTo>
                    <a:pt x="693737" y="598673"/>
                  </a:lnTo>
                  <a:lnTo>
                    <a:pt x="665844" y="634037"/>
                  </a:lnTo>
                  <a:lnTo>
                    <a:pt x="634037" y="665844"/>
                  </a:lnTo>
                  <a:lnTo>
                    <a:pt x="598673" y="693737"/>
                  </a:lnTo>
                  <a:lnTo>
                    <a:pt x="560110" y="717359"/>
                  </a:lnTo>
                  <a:lnTo>
                    <a:pt x="518703" y="736354"/>
                  </a:lnTo>
                  <a:lnTo>
                    <a:pt x="474812" y="750363"/>
                  </a:lnTo>
                  <a:lnTo>
                    <a:pt x="428791" y="759031"/>
                  </a:lnTo>
                  <a:lnTo>
                    <a:pt x="381000" y="762000"/>
                  </a:lnTo>
                  <a:close/>
                </a:path>
              </a:pathLst>
            </a:custGeom>
            <a:solidFill>
              <a:srgbClr val="28059D"/>
            </a:solidFill>
          </p:spPr>
          <p:txBody>
            <a:bodyPr wrap="square" lIns="0" tIns="0" rIns="0" bIns="0" rtlCol="0"/>
            <a:lstStyle/>
            <a:p>
              <a:endParaRPr/>
            </a:p>
          </p:txBody>
        </p:sp>
        <p:sp>
          <p:nvSpPr>
            <p:cNvPr id="15" name="object 8">
              <a:extLst>
                <a:ext uri="{FF2B5EF4-FFF2-40B4-BE49-F238E27FC236}">
                  <a16:creationId xmlns:a16="http://schemas.microsoft.com/office/drawing/2014/main" id="{9BA11EF0-F07D-6AD1-0378-3AC4D5D6C037}"/>
                </a:ext>
              </a:extLst>
            </p:cNvPr>
            <p:cNvSpPr/>
            <p:nvPr/>
          </p:nvSpPr>
          <p:spPr>
            <a:xfrm>
              <a:off x="6979462" y="5770361"/>
              <a:ext cx="152400" cy="228600"/>
            </a:xfrm>
            <a:custGeom>
              <a:avLst/>
              <a:gdLst/>
              <a:ahLst/>
              <a:cxnLst/>
              <a:rect l="l" t="t" r="r" b="b"/>
              <a:pathLst>
                <a:path w="152400" h="228600">
                  <a:moveTo>
                    <a:pt x="152302" y="114299"/>
                  </a:moveTo>
                  <a:lnTo>
                    <a:pt x="0" y="228599"/>
                  </a:lnTo>
                  <a:lnTo>
                    <a:pt x="0" y="0"/>
                  </a:lnTo>
                  <a:lnTo>
                    <a:pt x="152302" y="114299"/>
                  </a:lnTo>
                  <a:close/>
                </a:path>
              </a:pathLst>
            </a:custGeom>
            <a:solidFill>
              <a:srgbClr val="FFFFFF"/>
            </a:solidFill>
          </p:spPr>
          <p:txBody>
            <a:bodyPr wrap="square" lIns="0" tIns="0" rIns="0" bIns="0" rtlCol="0"/>
            <a:lstStyle/>
            <a:p>
              <a:endParaRPr/>
            </a:p>
          </p:txBody>
        </p:sp>
      </p:grpSp>
      <p:sp>
        <p:nvSpPr>
          <p:cNvPr id="16" name="object 10">
            <a:extLst>
              <a:ext uri="{FF2B5EF4-FFF2-40B4-BE49-F238E27FC236}">
                <a16:creationId xmlns:a16="http://schemas.microsoft.com/office/drawing/2014/main" id="{CF2FCD86-3888-8E49-9CAA-55979FA49F25}"/>
              </a:ext>
            </a:extLst>
          </p:cNvPr>
          <p:cNvSpPr txBox="1"/>
          <p:nvPr/>
        </p:nvSpPr>
        <p:spPr>
          <a:xfrm>
            <a:off x="12620903" y="8668783"/>
            <a:ext cx="3284854" cy="463588"/>
          </a:xfrm>
          <a:prstGeom prst="rect">
            <a:avLst/>
          </a:prstGeom>
        </p:spPr>
        <p:txBody>
          <a:bodyPr vert="horz" wrap="square" lIns="0" tIns="123825" rIns="0" bIns="0" rtlCol="0">
            <a:spAutoFit/>
          </a:bodyPr>
          <a:lstStyle/>
          <a:p>
            <a:pPr marL="12700">
              <a:lnSpc>
                <a:spcPct val="100000"/>
              </a:lnSpc>
              <a:spcBef>
                <a:spcPts val="975"/>
              </a:spcBef>
            </a:pPr>
            <a:r>
              <a:rPr lang="es-ES" sz="2200" b="1" spc="-35" dirty="0">
                <a:solidFill>
                  <a:srgbClr val="181818"/>
                </a:solidFill>
                <a:latin typeface="Tahoma"/>
                <a:cs typeface="Tahoma"/>
              </a:rPr>
              <a:t>Programa PINT</a:t>
            </a:r>
            <a:endParaRPr sz="2300" dirty="0">
              <a:latin typeface="Tahoma"/>
              <a:cs typeface="Tahoma"/>
            </a:endParaRPr>
          </a:p>
        </p:txBody>
      </p:sp>
      <p:graphicFrame>
        <p:nvGraphicFramePr>
          <p:cNvPr id="2" name="Tabla 1">
            <a:extLst>
              <a:ext uri="{FF2B5EF4-FFF2-40B4-BE49-F238E27FC236}">
                <a16:creationId xmlns:a16="http://schemas.microsoft.com/office/drawing/2014/main" id="{3082BFB0-AFAE-758B-7A1B-0739C3D23766}"/>
              </a:ext>
            </a:extLst>
          </p:cNvPr>
          <p:cNvGraphicFramePr>
            <a:graphicFrameLocks noGrp="1"/>
          </p:cNvGraphicFramePr>
          <p:nvPr>
            <p:extLst>
              <p:ext uri="{D42A27DB-BD31-4B8C-83A1-F6EECF244321}">
                <p14:modId xmlns:p14="http://schemas.microsoft.com/office/powerpoint/2010/main" val="3963758596"/>
              </p:ext>
            </p:extLst>
          </p:nvPr>
        </p:nvGraphicFramePr>
        <p:xfrm>
          <a:off x="381000" y="419100"/>
          <a:ext cx="17373600" cy="7322049"/>
        </p:xfrm>
        <a:graphic>
          <a:graphicData uri="http://schemas.openxmlformats.org/drawingml/2006/table">
            <a:tbl>
              <a:tblPr/>
              <a:tblGrid>
                <a:gridCol w="4818889">
                  <a:extLst>
                    <a:ext uri="{9D8B030D-6E8A-4147-A177-3AD203B41FA5}">
                      <a16:colId xmlns:a16="http://schemas.microsoft.com/office/drawing/2014/main" val="1896321574"/>
                    </a:ext>
                  </a:extLst>
                </a:gridCol>
                <a:gridCol w="12554711">
                  <a:extLst>
                    <a:ext uri="{9D8B030D-6E8A-4147-A177-3AD203B41FA5}">
                      <a16:colId xmlns:a16="http://schemas.microsoft.com/office/drawing/2014/main" val="2561576868"/>
                    </a:ext>
                  </a:extLst>
                </a:gridCol>
              </a:tblGrid>
              <a:tr h="538467">
                <a:tc>
                  <a:txBody>
                    <a:bodyPr/>
                    <a:lstStyle/>
                    <a:p>
                      <a:pPr marL="36000" indent="0" algn="ctr" rtl="0" fontAlgn="ctr">
                        <a:tabLst/>
                      </a:pPr>
                      <a:r>
                        <a:rPr lang="es-ES" sz="18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rPr>
                        <a:t>Actuación</a:t>
                      </a:r>
                    </a:p>
                  </a:txBody>
                  <a:tcPr marL="12618" marR="12618" marT="126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ES" sz="18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rPr>
                        <a:t>Objeto</a:t>
                      </a:r>
                    </a:p>
                  </a:txBody>
                  <a:tcPr marL="47689" marR="47689" marT="47690" marB="47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084677"/>
                  </a:ext>
                </a:extLst>
              </a:tr>
              <a:tr h="1379310">
                <a:tc>
                  <a:txBody>
                    <a:bodyPr/>
                    <a:lstStyle/>
                    <a:p>
                      <a:pPr marL="36000" indent="0" algn="l" rtl="0" fontAlgn="ctr"/>
                      <a:r>
                        <a:rPr lang="es-ES" sz="18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rPr>
                        <a:t>Consultoría para proyectos de un Consorcio, ECNCF o Clúster</a:t>
                      </a:r>
                    </a:p>
                  </a:txBody>
                  <a:tcPr marL="12618" marR="12618" marT="126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s-ES"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Asistencia técnica prestada por consultores externos para la constitución del consorcio y/o para el proyecto de internacionalización desarrollado por un Consorcio constituido, por un Clúster, o por una estructura de cooperación no constituida formalmente (ECNCF). </a:t>
                      </a:r>
                    </a:p>
                  </a:txBody>
                  <a:tcPr marL="47689" marR="47689" marT="47690" marB="47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4675276"/>
                  </a:ext>
                </a:extLst>
              </a:tr>
              <a:tr h="1870778">
                <a:tc>
                  <a:txBody>
                    <a:bodyPr/>
                    <a:lstStyle/>
                    <a:p>
                      <a:pPr marL="36000" indent="0" algn="l" rtl="0" fontAlgn="ctr"/>
                      <a:r>
                        <a:rPr lang="es-ES" sz="18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rPr>
                        <a:t>Consultoría para registro de marcas y patentes en el extranjero</a:t>
                      </a:r>
                    </a:p>
                  </a:txBody>
                  <a:tcPr marL="12618" marR="12618" marT="126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just" defTabSz="914400" rtl="0" eaLnBrk="1" fontAlgn="b" latinLnBrk="0" hangingPunct="1">
                        <a:lnSpc>
                          <a:spcPct val="100000"/>
                        </a:lnSpc>
                        <a:spcBef>
                          <a:spcPts val="0"/>
                        </a:spcBef>
                        <a:spcAft>
                          <a:spcPts val="0"/>
                        </a:spcAft>
                        <a:buClrTx/>
                        <a:buSzTx/>
                        <a:buFont typeface="Wingdings" panose="05000000000000000000" pitchFamily="2" charset="2"/>
                        <a:buChar char="ü"/>
                        <a:tabLst/>
                        <a:defRPr/>
                      </a:pPr>
                      <a:r>
                        <a:rPr lang="es-ES"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Obtención de certificaciones y registros exigidos por el cliente. </a:t>
                      </a:r>
                    </a:p>
                    <a:p>
                      <a:pPr marL="171450" marR="0" lvl="0" indent="-171450" algn="just" defTabSz="914400" rtl="0" eaLnBrk="1" fontAlgn="b" latinLnBrk="0" hangingPunct="1">
                        <a:lnSpc>
                          <a:spcPct val="100000"/>
                        </a:lnSpc>
                        <a:spcBef>
                          <a:spcPts val="0"/>
                        </a:spcBef>
                        <a:spcAft>
                          <a:spcPts val="0"/>
                        </a:spcAft>
                        <a:buClrTx/>
                        <a:buSzTx/>
                        <a:buFont typeface="Wingdings" panose="05000000000000000000" pitchFamily="2" charset="2"/>
                        <a:buChar char="ü"/>
                        <a:tabLst/>
                        <a:defRPr/>
                      </a:pPr>
                      <a:r>
                        <a:rPr lang="es-ES"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Quedan expresamente excluidas ISO 9.001, ISO 14.001, EMAS, las normas de seguridad en el trabajo, el marcado CE y demás normas de obligado cumplimiento en España. </a:t>
                      </a:r>
                    </a:p>
                    <a:p>
                      <a:pPr marL="171450" marR="0" lvl="0" indent="-171450" algn="just" defTabSz="914400" rtl="0" eaLnBrk="1" fontAlgn="b" latinLnBrk="0" hangingPunct="1">
                        <a:lnSpc>
                          <a:spcPct val="100000"/>
                        </a:lnSpc>
                        <a:spcBef>
                          <a:spcPts val="0"/>
                        </a:spcBef>
                        <a:spcAft>
                          <a:spcPts val="0"/>
                        </a:spcAft>
                        <a:buClrTx/>
                        <a:buSzTx/>
                        <a:buFont typeface="Wingdings" panose="05000000000000000000" pitchFamily="2" charset="2"/>
                        <a:buChar char="ü"/>
                        <a:tabLst/>
                        <a:defRPr/>
                      </a:pPr>
                      <a:r>
                        <a:rPr lang="es-ES"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Se incluyen aquellas Certificaciones emitidas por Certificadoras Estatales (AENOR, LLOYD, TÜV, Bureau Veritas y similares) relacionadas con los Objetivos de Desarrollo Sostenible (ODS) fijados en la Agenda 2030.</a:t>
                      </a:r>
                    </a:p>
                  </a:txBody>
                  <a:tcPr marL="47689" marR="47689" marT="47690" marB="47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2399654"/>
                  </a:ext>
                </a:extLst>
              </a:tr>
              <a:tr h="983794">
                <a:tc>
                  <a:txBody>
                    <a:bodyPr/>
                    <a:lstStyle/>
                    <a:p>
                      <a:pPr marL="36000" indent="0" algn="l" rtl="0" fontAlgn="ctr"/>
                      <a:r>
                        <a:rPr lang="es-ES" sz="18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rPr>
                        <a:t>Implantación en el exterior</a:t>
                      </a:r>
                    </a:p>
                  </a:txBody>
                  <a:tcPr marL="12618" marR="12618" marT="126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s-ES"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Implantación comercial en el exterior a través del establecimiento de filiales. La participación de la matriz en la filial debe ser superior al 50 %.</a:t>
                      </a:r>
                    </a:p>
                  </a:txBody>
                  <a:tcPr marL="47689" marR="47689" marT="47690" marB="47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0382658"/>
                  </a:ext>
                </a:extLst>
              </a:tr>
              <a:tr h="1170390">
                <a:tc>
                  <a:txBody>
                    <a:bodyPr/>
                    <a:lstStyle/>
                    <a:p>
                      <a:pPr marL="36000" indent="0" algn="l" rtl="0" fontAlgn="ctr"/>
                      <a:r>
                        <a:rPr lang="es-ES" sz="18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rPr>
                        <a:t>Formación en comercio exterior</a:t>
                      </a:r>
                    </a:p>
                  </a:txBody>
                  <a:tcPr marL="12618" marR="12618" marT="126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s-ES"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Formación especializada en comercio exterior, internacionalización y/o promoción internacional para personal con contrato laboral que realice funciones de dirección y/o gerencia o propias de un departamento de desarrollo internacional.</a:t>
                      </a:r>
                    </a:p>
                  </a:txBody>
                  <a:tcPr marL="47689" marR="47689" marT="47690" marB="47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3626300"/>
                  </a:ext>
                </a:extLst>
              </a:tr>
              <a:tr h="1379310">
                <a:tc>
                  <a:txBody>
                    <a:bodyPr/>
                    <a:lstStyle/>
                    <a:p>
                      <a:pPr marL="36000" indent="0" algn="l" rtl="0" fontAlgn="ctr"/>
                      <a:r>
                        <a:rPr lang="es-ES" sz="1800" b="1" i="0" u="none" strike="noStrike" dirty="0">
                          <a:solidFill>
                            <a:schemeClr val="tx1"/>
                          </a:solidFill>
                          <a:latin typeface="Tahoma" panose="020B0604030504040204" pitchFamily="34" charset="0"/>
                          <a:ea typeface="Tahoma" panose="020B0604030504040204" pitchFamily="34" charset="0"/>
                          <a:cs typeface="Tahoma" panose="020B0604030504040204" pitchFamily="34" charset="0"/>
                        </a:rPr>
                        <a:t>Gestión de consorcios o ECNCF</a:t>
                      </a:r>
                    </a:p>
                  </a:txBody>
                  <a:tcPr marL="12618" marR="12618" marT="126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s-ES"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Asistencia externa para la gerencia del Consorcio constituido o de la estructura de cooperación no constituida formalmente (ECNCF) y gastos de alquiler y mantenimiento de oficinas en el exterior.</a:t>
                      </a:r>
                    </a:p>
                  </a:txBody>
                  <a:tcPr marL="47689" marR="47689" marT="47690" marB="476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5361717"/>
                  </a:ext>
                </a:extLst>
              </a:tr>
            </a:tbl>
          </a:graphicData>
        </a:graphic>
      </p:graphicFrame>
    </p:spTree>
    <p:extLst>
      <p:ext uri="{BB962C8B-B14F-4D97-AF65-F5344CB8AC3E}">
        <p14:creationId xmlns:p14="http://schemas.microsoft.com/office/powerpoint/2010/main" val="300737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814" y="1028701"/>
            <a:ext cx="16230600" cy="6029325"/>
          </a:xfrm>
          <a:custGeom>
            <a:avLst/>
            <a:gdLst/>
            <a:ahLst/>
            <a:cxnLst/>
            <a:rect l="l" t="t" r="r" b="b"/>
            <a:pathLst>
              <a:path w="16230600" h="6029325">
                <a:moveTo>
                  <a:pt x="15862448" y="6029324"/>
                </a:moveTo>
                <a:lnTo>
                  <a:pt x="367924" y="6029324"/>
                </a:lnTo>
                <a:lnTo>
                  <a:pt x="321863" y="6026450"/>
                </a:lnTo>
                <a:lnTo>
                  <a:pt x="277485" y="6018059"/>
                </a:lnTo>
                <a:lnTo>
                  <a:pt x="235136" y="6004500"/>
                </a:lnTo>
                <a:lnTo>
                  <a:pt x="195166" y="5986121"/>
                </a:lnTo>
                <a:lnTo>
                  <a:pt x="157924" y="5963272"/>
                </a:lnTo>
                <a:lnTo>
                  <a:pt x="123757" y="5936302"/>
                </a:lnTo>
                <a:lnTo>
                  <a:pt x="93015" y="5905557"/>
                </a:lnTo>
                <a:lnTo>
                  <a:pt x="66046" y="5871388"/>
                </a:lnTo>
                <a:lnTo>
                  <a:pt x="43199" y="5834143"/>
                </a:lnTo>
                <a:lnTo>
                  <a:pt x="24822" y="5794170"/>
                </a:lnTo>
                <a:lnTo>
                  <a:pt x="11264" y="5751819"/>
                </a:lnTo>
                <a:lnTo>
                  <a:pt x="2874" y="5707437"/>
                </a:lnTo>
                <a:lnTo>
                  <a:pt x="0" y="5661373"/>
                </a:lnTo>
                <a:lnTo>
                  <a:pt x="0" y="367951"/>
                </a:lnTo>
                <a:lnTo>
                  <a:pt x="2874" y="321887"/>
                </a:lnTo>
                <a:lnTo>
                  <a:pt x="11264" y="277505"/>
                </a:lnTo>
                <a:lnTo>
                  <a:pt x="24822" y="235154"/>
                </a:lnTo>
                <a:lnTo>
                  <a:pt x="43199" y="195181"/>
                </a:lnTo>
                <a:lnTo>
                  <a:pt x="66046" y="157936"/>
                </a:lnTo>
                <a:lnTo>
                  <a:pt x="93015" y="123766"/>
                </a:lnTo>
                <a:lnTo>
                  <a:pt x="123757" y="93022"/>
                </a:lnTo>
                <a:lnTo>
                  <a:pt x="157924" y="66051"/>
                </a:lnTo>
                <a:lnTo>
                  <a:pt x="195166" y="43202"/>
                </a:lnTo>
                <a:lnTo>
                  <a:pt x="235136" y="24824"/>
                </a:lnTo>
                <a:lnTo>
                  <a:pt x="277485" y="11265"/>
                </a:lnTo>
                <a:lnTo>
                  <a:pt x="321863" y="2874"/>
                </a:lnTo>
                <a:lnTo>
                  <a:pt x="367924" y="0"/>
                </a:lnTo>
                <a:lnTo>
                  <a:pt x="15862448" y="0"/>
                </a:lnTo>
                <a:lnTo>
                  <a:pt x="15908508" y="2874"/>
                </a:lnTo>
                <a:lnTo>
                  <a:pt x="15952886" y="11265"/>
                </a:lnTo>
                <a:lnTo>
                  <a:pt x="15995235" y="24824"/>
                </a:lnTo>
                <a:lnTo>
                  <a:pt x="16035205" y="43202"/>
                </a:lnTo>
                <a:lnTo>
                  <a:pt x="16072447" y="66051"/>
                </a:lnTo>
                <a:lnTo>
                  <a:pt x="16106614" y="93022"/>
                </a:lnTo>
                <a:lnTo>
                  <a:pt x="16137356" y="123766"/>
                </a:lnTo>
                <a:lnTo>
                  <a:pt x="16164325" y="157936"/>
                </a:lnTo>
                <a:lnTo>
                  <a:pt x="16187172" y="195181"/>
                </a:lnTo>
                <a:lnTo>
                  <a:pt x="16205549" y="235154"/>
                </a:lnTo>
                <a:lnTo>
                  <a:pt x="16219107" y="277505"/>
                </a:lnTo>
                <a:lnTo>
                  <a:pt x="16227497" y="321887"/>
                </a:lnTo>
                <a:lnTo>
                  <a:pt x="16230372" y="367951"/>
                </a:lnTo>
                <a:lnTo>
                  <a:pt x="16230372" y="5661373"/>
                </a:lnTo>
                <a:lnTo>
                  <a:pt x="16227497" y="5707437"/>
                </a:lnTo>
                <a:lnTo>
                  <a:pt x="16219107" y="5751819"/>
                </a:lnTo>
                <a:lnTo>
                  <a:pt x="16205549" y="5794170"/>
                </a:lnTo>
                <a:lnTo>
                  <a:pt x="16187172" y="5834143"/>
                </a:lnTo>
                <a:lnTo>
                  <a:pt x="16164325" y="5871388"/>
                </a:lnTo>
                <a:lnTo>
                  <a:pt x="16137356" y="5905557"/>
                </a:lnTo>
                <a:lnTo>
                  <a:pt x="16106614" y="5936302"/>
                </a:lnTo>
                <a:lnTo>
                  <a:pt x="16072447" y="5963272"/>
                </a:lnTo>
                <a:lnTo>
                  <a:pt x="16035205" y="5986121"/>
                </a:lnTo>
                <a:lnTo>
                  <a:pt x="15995235" y="6004500"/>
                </a:lnTo>
                <a:lnTo>
                  <a:pt x="15952886" y="6018059"/>
                </a:lnTo>
                <a:lnTo>
                  <a:pt x="15908508" y="6026450"/>
                </a:lnTo>
                <a:lnTo>
                  <a:pt x="15862448" y="6029324"/>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xfrm>
            <a:off x="1926574" y="2305726"/>
            <a:ext cx="14456426" cy="4013919"/>
          </a:xfrm>
          <a:prstGeom prst="rect">
            <a:avLst/>
          </a:prstGeom>
        </p:spPr>
        <p:txBody>
          <a:bodyPr vert="horz" wrap="square" lIns="0" tIns="12700" rIns="0" bIns="0" rtlCol="0">
            <a:spAutoFit/>
          </a:bodyPr>
          <a:lstStyle/>
          <a:p>
            <a:pPr lvl="2">
              <a:spcBef>
                <a:spcPct val="0"/>
              </a:spcBef>
            </a:pPr>
            <a:r>
              <a:rPr lang="es-ES_tradnl" altLang="es-ES" sz="2000" b="1" i="0" kern="0" dirty="0">
                <a:solidFill>
                  <a:schemeClr val="tx2"/>
                </a:solidFill>
                <a:latin typeface="Verdana" panose="020B0604030504040204" pitchFamily="34" charset="0"/>
                <a:ea typeface="Verdana" panose="020B0604030504040204" pitchFamily="34" charset="0"/>
                <a:cs typeface="Verdana" panose="020B0604030504040204" pitchFamily="34" charset="0"/>
              </a:rPr>
              <a:t>Autónomos y pymes. NO Gran Empresa.</a:t>
            </a:r>
            <a:br>
              <a:rPr lang="es-ES_tradnl" altLang="es-ES" sz="2000" b="1" i="0" kern="0" dirty="0">
                <a:solidFill>
                  <a:schemeClr val="tx2"/>
                </a:solidFill>
                <a:latin typeface="Verdana" panose="020B0604030504040204" pitchFamily="34" charset="0"/>
                <a:ea typeface="Verdana" panose="020B0604030504040204" pitchFamily="34" charset="0"/>
                <a:cs typeface="Verdana" panose="020B0604030504040204" pitchFamily="34" charset="0"/>
              </a:rPr>
            </a:br>
            <a:br>
              <a:rPr lang="es-ES_tradnl" altLang="es-ES" sz="2000" b="1" i="0" kern="0" dirty="0">
                <a:solidFill>
                  <a:schemeClr val="tx2"/>
                </a:solidFill>
                <a:latin typeface="Verdana" panose="020B0604030504040204" pitchFamily="34" charset="0"/>
                <a:ea typeface="Verdana" panose="020B0604030504040204" pitchFamily="34" charset="0"/>
                <a:cs typeface="Verdana" panose="020B0604030504040204" pitchFamily="34" charset="0"/>
              </a:rPr>
            </a:br>
            <a:r>
              <a:rPr lang="es-ES_tradnl" altLang="es-ES" sz="2000" b="1" i="0" kern="0" dirty="0">
                <a:solidFill>
                  <a:schemeClr val="tx2"/>
                </a:solidFill>
                <a:latin typeface="Verdana" panose="020B0604030504040204" pitchFamily="34" charset="0"/>
                <a:ea typeface="Verdana" panose="020B0604030504040204" pitchFamily="34" charset="0"/>
                <a:cs typeface="Verdana" panose="020B0604030504040204" pitchFamily="34" charset="0"/>
              </a:rPr>
              <a:t>Excluidas C.B y S.C.</a:t>
            </a:r>
            <a:br>
              <a:rPr lang="es-ES_tradnl" altLang="es-ES" sz="2000" b="1" i="0" kern="0" dirty="0">
                <a:solidFill>
                  <a:schemeClr val="tx2"/>
                </a:solidFill>
                <a:latin typeface="Verdana" panose="020B0604030504040204" pitchFamily="34" charset="0"/>
                <a:ea typeface="Verdana" panose="020B0604030504040204" pitchFamily="34" charset="0"/>
                <a:cs typeface="Verdana" panose="020B0604030504040204" pitchFamily="34" charset="0"/>
              </a:rPr>
            </a:br>
            <a:br>
              <a:rPr lang="es-ES_tradnl" altLang="es-ES" sz="2000" b="1" i="0" kern="0" dirty="0">
                <a:solidFill>
                  <a:schemeClr val="tx2"/>
                </a:solidFill>
                <a:latin typeface="Verdana" panose="020B0604030504040204" pitchFamily="34" charset="0"/>
                <a:ea typeface="Verdana" panose="020B0604030504040204" pitchFamily="34" charset="0"/>
                <a:cs typeface="Verdana" panose="020B0604030504040204" pitchFamily="34" charset="0"/>
              </a:rPr>
            </a:br>
            <a:r>
              <a:rPr lang="es-ES_tradnl" altLang="es-ES" sz="2000" b="1" i="0" kern="0" dirty="0">
                <a:solidFill>
                  <a:schemeClr val="tx2"/>
                </a:solidFill>
                <a:latin typeface="Verdana" panose="020B0604030504040204" pitchFamily="34" charset="0"/>
                <a:ea typeface="Verdana" panose="020B0604030504040204" pitchFamily="34" charset="0"/>
                <a:cs typeface="Verdana" panose="020B0604030504040204" pitchFamily="34" charset="0"/>
              </a:rPr>
              <a:t>Antigüedad mínima de 1 año (a fecha 01/01/2022). </a:t>
            </a:r>
            <a:br>
              <a:rPr lang="es-ES_tradnl" altLang="es-ES" sz="2000" b="1" i="0" kern="0" dirty="0">
                <a:solidFill>
                  <a:schemeClr val="tx2"/>
                </a:solidFill>
                <a:latin typeface="Verdana" panose="020B0604030504040204" pitchFamily="34" charset="0"/>
                <a:ea typeface="Verdana" panose="020B0604030504040204" pitchFamily="34" charset="0"/>
                <a:cs typeface="Verdana" panose="020B0604030504040204" pitchFamily="34" charset="0"/>
              </a:rPr>
            </a:br>
            <a:br>
              <a:rPr lang="es-ES_tradnl" altLang="es-ES" sz="2000" b="1" i="0" kern="0" dirty="0">
                <a:solidFill>
                  <a:schemeClr val="tx2"/>
                </a:solidFill>
                <a:latin typeface="Verdana" panose="020B0604030504040204" pitchFamily="34" charset="0"/>
                <a:ea typeface="Verdana" panose="020B0604030504040204" pitchFamily="34" charset="0"/>
                <a:cs typeface="Verdana" panose="020B0604030504040204" pitchFamily="34" charset="0"/>
              </a:rPr>
            </a:br>
            <a:r>
              <a:rPr lang="es-ES_tradnl" altLang="es-ES" sz="2000" b="1" i="0" kern="0" dirty="0">
                <a:solidFill>
                  <a:schemeClr val="tx2"/>
                </a:solidFill>
                <a:latin typeface="Verdana" panose="020B0604030504040204" pitchFamily="34" charset="0"/>
                <a:ea typeface="Verdana" panose="020B0604030504040204" pitchFamily="34" charset="0"/>
                <a:cs typeface="Verdana" panose="020B0604030504040204" pitchFamily="34" charset="0"/>
              </a:rPr>
              <a:t>Centro de trabajo radicado en el Principado de Asturias, desde el que se realice la actividad empresarial objeto del proyecto.</a:t>
            </a:r>
            <a:br>
              <a:rPr lang="es-ES_tradnl" altLang="es-ES" sz="2000" b="1" i="0" kern="0" dirty="0">
                <a:solidFill>
                  <a:schemeClr val="tx2"/>
                </a:solidFill>
                <a:latin typeface="Verdana" panose="020B0604030504040204" pitchFamily="34" charset="0"/>
                <a:ea typeface="Verdana" panose="020B0604030504040204" pitchFamily="34" charset="0"/>
                <a:cs typeface="Verdana" panose="020B0604030504040204" pitchFamily="34" charset="0"/>
              </a:rPr>
            </a:br>
            <a:br>
              <a:rPr lang="es-ES_tradnl" altLang="es-ES" sz="2000" b="1" i="0" kern="0" dirty="0">
                <a:solidFill>
                  <a:schemeClr val="tx2"/>
                </a:solidFill>
                <a:latin typeface="Verdana" panose="020B0604030504040204" pitchFamily="34" charset="0"/>
                <a:ea typeface="Verdana" panose="020B0604030504040204" pitchFamily="34" charset="0"/>
                <a:cs typeface="Verdana" panose="020B0604030504040204" pitchFamily="34" charset="0"/>
              </a:rPr>
            </a:br>
            <a:r>
              <a:rPr lang="es-ES_tradnl" altLang="es-ES" sz="2000" b="1" i="0" kern="0" dirty="0">
                <a:solidFill>
                  <a:schemeClr val="tx2"/>
                </a:solidFill>
                <a:latin typeface="Verdana" panose="020B0604030504040204" pitchFamily="34" charset="0"/>
                <a:ea typeface="Verdana" panose="020B0604030504040204" pitchFamily="34" charset="0"/>
                <a:cs typeface="Verdana" panose="020B0604030504040204" pitchFamily="34" charset="0"/>
              </a:rPr>
              <a:t>Plan de internacionalización. </a:t>
            </a:r>
            <a:br>
              <a:rPr lang="es-ES_tradnl" altLang="es-ES" sz="2000" b="1" i="0" kern="0" dirty="0">
                <a:solidFill>
                  <a:schemeClr val="tx2"/>
                </a:solidFill>
                <a:latin typeface="Verdana" panose="020B0604030504040204" pitchFamily="34" charset="0"/>
                <a:ea typeface="Verdana" panose="020B0604030504040204" pitchFamily="34" charset="0"/>
                <a:cs typeface="Verdana" panose="020B0604030504040204" pitchFamily="34" charset="0"/>
              </a:rPr>
            </a:br>
            <a:br>
              <a:rPr lang="es-ES_tradnl" altLang="es-ES" sz="2000" b="1" i="0" kern="0" dirty="0">
                <a:solidFill>
                  <a:schemeClr val="tx2"/>
                </a:solidFill>
                <a:latin typeface="Verdana" panose="020B0604030504040204" pitchFamily="34" charset="0"/>
                <a:ea typeface="Verdana" panose="020B0604030504040204" pitchFamily="34" charset="0"/>
                <a:cs typeface="Verdana" panose="020B0604030504040204" pitchFamily="34" charset="0"/>
              </a:rPr>
            </a:br>
            <a:r>
              <a:rPr lang="es-ES_tradnl" altLang="es-ES" sz="2000" b="1" i="0" kern="0" dirty="0">
                <a:solidFill>
                  <a:schemeClr val="tx2"/>
                </a:solidFill>
                <a:latin typeface="Verdana" panose="020B0604030504040204" pitchFamily="34" charset="0"/>
                <a:ea typeface="Verdana" panose="020B0604030504040204" pitchFamily="34" charset="0"/>
                <a:cs typeface="Verdana" panose="020B0604030504040204" pitchFamily="34" charset="0"/>
              </a:rPr>
              <a:t>Alta en IAE subvencionable con anterioridad al inicio del proyecto (consultar listado).</a:t>
            </a:r>
            <a:r>
              <a:rPr lang="es-ES_tradnl" altLang="es-ES" sz="2000" b="1" i="1" kern="0" dirty="0">
                <a:solidFill>
                  <a:srgbClr val="FF0000"/>
                </a:solidFill>
                <a:latin typeface="Verdana" panose="020B0604030504040204" pitchFamily="34" charset="0"/>
                <a:ea typeface="Verdana" panose="020B0604030504040204" pitchFamily="34" charset="0"/>
                <a:cs typeface="Verdana" panose="020B0604030504040204" pitchFamily="34" charset="0"/>
              </a:rPr>
              <a:t>                             </a:t>
            </a:r>
            <a:br>
              <a:rPr lang="es-ES_tradnl" altLang="es-ES" sz="2000" b="1" i="1" kern="0" dirty="0">
                <a:solidFill>
                  <a:srgbClr val="FF0000"/>
                </a:solidFill>
                <a:latin typeface="Verdana" panose="020B0604030504040204" pitchFamily="34" charset="0"/>
                <a:ea typeface="Verdana" panose="020B0604030504040204" pitchFamily="34" charset="0"/>
                <a:cs typeface="Verdana" panose="020B0604030504040204" pitchFamily="34" charset="0"/>
              </a:rPr>
            </a:br>
            <a:endParaRPr lang="es-ES_tradnl" altLang="es-ES" sz="2000" b="1" i="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object 8"/>
          <p:cNvSpPr/>
          <p:nvPr/>
        </p:nvSpPr>
        <p:spPr>
          <a:xfrm>
            <a:off x="1028777" y="1028701"/>
            <a:ext cx="16230600" cy="1028700"/>
          </a:xfrm>
          <a:custGeom>
            <a:avLst/>
            <a:gdLst/>
            <a:ahLst/>
            <a:cxnLst/>
            <a:rect l="l" t="t" r="r" b="b"/>
            <a:pathLst>
              <a:path w="16230600" h="1028700">
                <a:moveTo>
                  <a:pt x="16036012" y="1028699"/>
                </a:moveTo>
                <a:lnTo>
                  <a:pt x="194431" y="1028699"/>
                </a:lnTo>
                <a:lnTo>
                  <a:pt x="149927" y="1023566"/>
                </a:lnTo>
                <a:lnTo>
                  <a:pt x="109032" y="1008951"/>
                </a:lnTo>
                <a:lnTo>
                  <a:pt x="72927" y="986031"/>
                </a:lnTo>
                <a:lnTo>
                  <a:pt x="42791" y="955982"/>
                </a:lnTo>
                <a:lnTo>
                  <a:pt x="19805" y="919981"/>
                </a:lnTo>
                <a:lnTo>
                  <a:pt x="5147" y="879205"/>
                </a:lnTo>
                <a:lnTo>
                  <a:pt x="0" y="834829"/>
                </a:lnTo>
                <a:lnTo>
                  <a:pt x="0" y="193870"/>
                </a:lnTo>
                <a:lnTo>
                  <a:pt x="5147" y="149494"/>
                </a:lnTo>
                <a:lnTo>
                  <a:pt x="19805" y="108718"/>
                </a:lnTo>
                <a:lnTo>
                  <a:pt x="42791" y="72717"/>
                </a:lnTo>
                <a:lnTo>
                  <a:pt x="72927" y="42668"/>
                </a:lnTo>
                <a:lnTo>
                  <a:pt x="109032" y="19748"/>
                </a:lnTo>
                <a:lnTo>
                  <a:pt x="149927" y="5133"/>
                </a:lnTo>
                <a:lnTo>
                  <a:pt x="194431" y="0"/>
                </a:lnTo>
                <a:lnTo>
                  <a:pt x="16036012" y="0"/>
                </a:lnTo>
                <a:lnTo>
                  <a:pt x="16080516" y="5133"/>
                </a:lnTo>
                <a:lnTo>
                  <a:pt x="16121410" y="19748"/>
                </a:lnTo>
                <a:lnTo>
                  <a:pt x="16157516" y="42668"/>
                </a:lnTo>
                <a:lnTo>
                  <a:pt x="16187651" y="72717"/>
                </a:lnTo>
                <a:lnTo>
                  <a:pt x="16210638" y="108718"/>
                </a:lnTo>
                <a:lnTo>
                  <a:pt x="16225295" y="149494"/>
                </a:lnTo>
                <a:lnTo>
                  <a:pt x="16230443" y="193870"/>
                </a:lnTo>
                <a:lnTo>
                  <a:pt x="16230443" y="834829"/>
                </a:lnTo>
                <a:lnTo>
                  <a:pt x="16225295" y="879205"/>
                </a:lnTo>
                <a:lnTo>
                  <a:pt x="16210638" y="919981"/>
                </a:lnTo>
                <a:lnTo>
                  <a:pt x="16187651" y="955982"/>
                </a:lnTo>
                <a:lnTo>
                  <a:pt x="16157516" y="986031"/>
                </a:lnTo>
                <a:lnTo>
                  <a:pt x="16121410" y="1008951"/>
                </a:lnTo>
                <a:lnTo>
                  <a:pt x="16080516" y="1023566"/>
                </a:lnTo>
                <a:lnTo>
                  <a:pt x="16036012" y="1028699"/>
                </a:lnTo>
                <a:close/>
              </a:path>
            </a:pathLst>
          </a:custGeom>
          <a:solidFill>
            <a:srgbClr val="28059D"/>
          </a:solidFill>
        </p:spPr>
        <p:txBody>
          <a:bodyPr wrap="square" lIns="0" tIns="0" rIns="0" bIns="0" rtlCol="0"/>
          <a:lstStyle/>
          <a:p>
            <a:endParaRPr/>
          </a:p>
        </p:txBody>
      </p:sp>
      <p:sp>
        <p:nvSpPr>
          <p:cNvPr id="9" name="object 9"/>
          <p:cNvSpPr txBox="1"/>
          <p:nvPr/>
        </p:nvSpPr>
        <p:spPr>
          <a:xfrm>
            <a:off x="1704150" y="1381152"/>
            <a:ext cx="8279765" cy="443711"/>
          </a:xfrm>
          <a:prstGeom prst="rect">
            <a:avLst/>
          </a:prstGeom>
        </p:spPr>
        <p:txBody>
          <a:bodyPr vert="horz" wrap="square" lIns="0" tIns="12700" rIns="0" bIns="0" rtlCol="0">
            <a:spAutoFit/>
          </a:bodyPr>
          <a:lstStyle/>
          <a:p>
            <a:pPr marL="12700">
              <a:lnSpc>
                <a:spcPct val="100000"/>
              </a:lnSpc>
              <a:spcBef>
                <a:spcPts val="100"/>
              </a:spcBef>
            </a:pPr>
            <a:r>
              <a:rPr lang="es-ES_tradnl" altLang="es-ES" sz="2800" b="1" dirty="0">
                <a:solidFill>
                  <a:schemeClr val="bg1"/>
                </a:solidFill>
                <a:latin typeface="Verdana" panose="020B0604030504040204" pitchFamily="34" charset="0"/>
                <a:ea typeface="Verdana" panose="020B0604030504040204" pitchFamily="34" charset="0"/>
                <a:cs typeface="Verdana" panose="020B0604030504040204" pitchFamily="34" charset="0"/>
              </a:rPr>
              <a:t>Requisitos de los beneficiarios</a:t>
            </a:r>
            <a:endParaRPr sz="2800" dirty="0">
              <a:solidFill>
                <a:schemeClr val="bg1"/>
              </a:solidFill>
              <a:latin typeface="Tahoma"/>
              <a:cs typeface="Tahoma"/>
            </a:endParaRPr>
          </a:p>
        </p:txBody>
      </p:sp>
      <p:pic>
        <p:nvPicPr>
          <p:cNvPr id="14" name="object 14"/>
          <p:cNvPicPr/>
          <p:nvPr/>
        </p:nvPicPr>
        <p:blipFill>
          <a:blip r:embed="rId2" cstate="print"/>
          <a:stretch>
            <a:fillRect/>
          </a:stretch>
        </p:blipFill>
        <p:spPr>
          <a:xfrm>
            <a:off x="15185618" y="9010943"/>
            <a:ext cx="2867024" cy="1095374"/>
          </a:xfrm>
          <a:prstGeom prst="rect">
            <a:avLst/>
          </a:prstGeom>
        </p:spPr>
      </p:pic>
      <p:grpSp>
        <p:nvGrpSpPr>
          <p:cNvPr id="23" name="object 17">
            <a:extLst>
              <a:ext uri="{FF2B5EF4-FFF2-40B4-BE49-F238E27FC236}">
                <a16:creationId xmlns:a16="http://schemas.microsoft.com/office/drawing/2014/main" id="{3AB901F4-2696-1A9B-E150-AFE8D2E54E4D}"/>
              </a:ext>
            </a:extLst>
          </p:cNvPr>
          <p:cNvGrpSpPr/>
          <p:nvPr/>
        </p:nvGrpSpPr>
        <p:grpSpPr>
          <a:xfrm>
            <a:off x="996693" y="7810500"/>
            <a:ext cx="6991350" cy="1952625"/>
            <a:chOff x="8488969" y="4909563"/>
            <a:chExt cx="6991350" cy="1952625"/>
          </a:xfrm>
        </p:grpSpPr>
        <p:sp>
          <p:nvSpPr>
            <p:cNvPr id="24" name="object 18">
              <a:extLst>
                <a:ext uri="{FF2B5EF4-FFF2-40B4-BE49-F238E27FC236}">
                  <a16:creationId xmlns:a16="http://schemas.microsoft.com/office/drawing/2014/main" id="{44D9B1DE-70FA-56F1-C316-4671556D5F4C}"/>
                </a:ext>
              </a:extLst>
            </p:cNvPr>
            <p:cNvSpPr/>
            <p:nvPr/>
          </p:nvSpPr>
          <p:spPr>
            <a:xfrm>
              <a:off x="8488969" y="4909563"/>
              <a:ext cx="6991350" cy="1952625"/>
            </a:xfrm>
            <a:custGeom>
              <a:avLst/>
              <a:gdLst/>
              <a:ahLst/>
              <a:cxnLst/>
              <a:rect l="l" t="t" r="r" b="b"/>
              <a:pathLst>
                <a:path w="6991350" h="1952625">
                  <a:moveTo>
                    <a:pt x="6623084" y="1952625"/>
                  </a:moveTo>
                  <a:lnTo>
                    <a:pt x="367910" y="1952625"/>
                  </a:lnTo>
                  <a:lnTo>
                    <a:pt x="321852" y="1949750"/>
                  </a:lnTo>
                  <a:lnTo>
                    <a:pt x="277475" y="1941358"/>
                  </a:lnTo>
                  <a:lnTo>
                    <a:pt x="235128" y="1927797"/>
                  </a:lnTo>
                  <a:lnTo>
                    <a:pt x="195159" y="1909417"/>
                  </a:lnTo>
                  <a:lnTo>
                    <a:pt x="157918" y="1886565"/>
                  </a:lnTo>
                  <a:lnTo>
                    <a:pt x="123753" y="1859591"/>
                  </a:lnTo>
                  <a:lnTo>
                    <a:pt x="93012" y="1828843"/>
                  </a:lnTo>
                  <a:lnTo>
                    <a:pt x="66044" y="1794670"/>
                  </a:lnTo>
                  <a:lnTo>
                    <a:pt x="43197" y="1757420"/>
                  </a:lnTo>
                  <a:lnTo>
                    <a:pt x="24821" y="1717443"/>
                  </a:lnTo>
                  <a:lnTo>
                    <a:pt x="11264" y="1675086"/>
                  </a:lnTo>
                  <a:lnTo>
                    <a:pt x="2874" y="1630699"/>
                  </a:lnTo>
                  <a:lnTo>
                    <a:pt x="0" y="1584630"/>
                  </a:lnTo>
                  <a:lnTo>
                    <a:pt x="0" y="367994"/>
                  </a:lnTo>
                  <a:lnTo>
                    <a:pt x="2874" y="321925"/>
                  </a:lnTo>
                  <a:lnTo>
                    <a:pt x="11264" y="277538"/>
                  </a:lnTo>
                  <a:lnTo>
                    <a:pt x="24821" y="235181"/>
                  </a:lnTo>
                  <a:lnTo>
                    <a:pt x="43197" y="195204"/>
                  </a:lnTo>
                  <a:lnTo>
                    <a:pt x="66044" y="157954"/>
                  </a:lnTo>
                  <a:lnTo>
                    <a:pt x="93012" y="123781"/>
                  </a:lnTo>
                  <a:lnTo>
                    <a:pt x="123753" y="93033"/>
                  </a:lnTo>
                  <a:lnTo>
                    <a:pt x="157918" y="66059"/>
                  </a:lnTo>
                  <a:lnTo>
                    <a:pt x="195159" y="43207"/>
                  </a:lnTo>
                  <a:lnTo>
                    <a:pt x="235128" y="24827"/>
                  </a:lnTo>
                  <a:lnTo>
                    <a:pt x="277475" y="11266"/>
                  </a:lnTo>
                  <a:lnTo>
                    <a:pt x="321852" y="2874"/>
                  </a:lnTo>
                  <a:lnTo>
                    <a:pt x="367910" y="0"/>
                  </a:lnTo>
                  <a:lnTo>
                    <a:pt x="6623084" y="0"/>
                  </a:lnTo>
                  <a:lnTo>
                    <a:pt x="6669143" y="2874"/>
                  </a:lnTo>
                  <a:lnTo>
                    <a:pt x="6713520" y="11266"/>
                  </a:lnTo>
                  <a:lnTo>
                    <a:pt x="6755867" y="24827"/>
                  </a:lnTo>
                  <a:lnTo>
                    <a:pt x="6795835" y="43207"/>
                  </a:lnTo>
                  <a:lnTo>
                    <a:pt x="6833076" y="66059"/>
                  </a:lnTo>
                  <a:lnTo>
                    <a:pt x="6867242" y="93033"/>
                  </a:lnTo>
                  <a:lnTo>
                    <a:pt x="6897983" y="123781"/>
                  </a:lnTo>
                  <a:lnTo>
                    <a:pt x="6924951" y="157954"/>
                  </a:lnTo>
                  <a:lnTo>
                    <a:pt x="6947797" y="195204"/>
                  </a:lnTo>
                  <a:lnTo>
                    <a:pt x="6966173" y="235181"/>
                  </a:lnTo>
                  <a:lnTo>
                    <a:pt x="6979731" y="277538"/>
                  </a:lnTo>
                  <a:lnTo>
                    <a:pt x="6988121" y="321925"/>
                  </a:lnTo>
                  <a:lnTo>
                    <a:pt x="6990995" y="367994"/>
                  </a:lnTo>
                  <a:lnTo>
                    <a:pt x="6990995" y="1584630"/>
                  </a:lnTo>
                  <a:lnTo>
                    <a:pt x="6988121" y="1630699"/>
                  </a:lnTo>
                  <a:lnTo>
                    <a:pt x="6979731" y="1675086"/>
                  </a:lnTo>
                  <a:lnTo>
                    <a:pt x="6966173" y="1717443"/>
                  </a:lnTo>
                  <a:lnTo>
                    <a:pt x="6947797" y="1757420"/>
                  </a:lnTo>
                  <a:lnTo>
                    <a:pt x="6924951" y="1794670"/>
                  </a:lnTo>
                  <a:lnTo>
                    <a:pt x="6897983" y="1828843"/>
                  </a:lnTo>
                  <a:lnTo>
                    <a:pt x="6867242" y="1859591"/>
                  </a:lnTo>
                  <a:lnTo>
                    <a:pt x="6833076" y="1886565"/>
                  </a:lnTo>
                  <a:lnTo>
                    <a:pt x="6795835" y="1909417"/>
                  </a:lnTo>
                  <a:lnTo>
                    <a:pt x="6755867" y="1927797"/>
                  </a:lnTo>
                  <a:lnTo>
                    <a:pt x="6713520" y="1941358"/>
                  </a:lnTo>
                  <a:lnTo>
                    <a:pt x="6669143" y="1949750"/>
                  </a:lnTo>
                  <a:lnTo>
                    <a:pt x="6623084" y="1952625"/>
                  </a:lnTo>
                  <a:close/>
                </a:path>
              </a:pathLst>
            </a:custGeom>
            <a:solidFill>
              <a:srgbClr val="FFFFFF"/>
            </a:solidFill>
          </p:spPr>
          <p:txBody>
            <a:bodyPr wrap="square" lIns="0" tIns="0" rIns="0" bIns="0" rtlCol="0"/>
            <a:lstStyle/>
            <a:p>
              <a:endParaRPr/>
            </a:p>
          </p:txBody>
        </p:sp>
        <p:sp>
          <p:nvSpPr>
            <p:cNvPr id="25" name="object 19">
              <a:extLst>
                <a:ext uri="{FF2B5EF4-FFF2-40B4-BE49-F238E27FC236}">
                  <a16:creationId xmlns:a16="http://schemas.microsoft.com/office/drawing/2014/main" id="{07E82776-ADCD-37CE-5D67-A1224E722991}"/>
                </a:ext>
              </a:extLst>
            </p:cNvPr>
            <p:cNvSpPr/>
            <p:nvPr/>
          </p:nvSpPr>
          <p:spPr>
            <a:xfrm>
              <a:off x="9080261" y="5414782"/>
              <a:ext cx="964565" cy="945515"/>
            </a:xfrm>
            <a:custGeom>
              <a:avLst/>
              <a:gdLst/>
              <a:ahLst/>
              <a:cxnLst/>
              <a:rect l="l" t="t" r="r" b="b"/>
              <a:pathLst>
                <a:path w="964565" h="945514">
                  <a:moveTo>
                    <a:pt x="895242" y="945013"/>
                  </a:moveTo>
                  <a:lnTo>
                    <a:pt x="68755" y="945013"/>
                  </a:lnTo>
                  <a:lnTo>
                    <a:pt x="42121" y="939531"/>
                  </a:lnTo>
                  <a:lnTo>
                    <a:pt x="20252" y="924625"/>
                  </a:lnTo>
                  <a:lnTo>
                    <a:pt x="5445" y="902608"/>
                  </a:lnTo>
                  <a:lnTo>
                    <a:pt x="0" y="875794"/>
                  </a:lnTo>
                  <a:lnTo>
                    <a:pt x="0" y="69219"/>
                  </a:lnTo>
                  <a:lnTo>
                    <a:pt x="5445" y="42405"/>
                  </a:lnTo>
                  <a:lnTo>
                    <a:pt x="20252" y="20388"/>
                  </a:lnTo>
                  <a:lnTo>
                    <a:pt x="42121" y="5482"/>
                  </a:lnTo>
                  <a:lnTo>
                    <a:pt x="68755" y="0"/>
                  </a:lnTo>
                  <a:lnTo>
                    <a:pt x="895242" y="0"/>
                  </a:lnTo>
                  <a:lnTo>
                    <a:pt x="921876" y="5482"/>
                  </a:lnTo>
                  <a:lnTo>
                    <a:pt x="936267" y="15291"/>
                  </a:lnTo>
                  <a:lnTo>
                    <a:pt x="68755" y="15291"/>
                  </a:lnTo>
                  <a:lnTo>
                    <a:pt x="48040" y="19574"/>
                  </a:lnTo>
                  <a:lnTo>
                    <a:pt x="30998" y="31207"/>
                  </a:lnTo>
                  <a:lnTo>
                    <a:pt x="19443" y="48364"/>
                  </a:lnTo>
                  <a:lnTo>
                    <a:pt x="15189" y="69219"/>
                  </a:lnTo>
                  <a:lnTo>
                    <a:pt x="15189" y="875794"/>
                  </a:lnTo>
                  <a:lnTo>
                    <a:pt x="19443" y="896649"/>
                  </a:lnTo>
                  <a:lnTo>
                    <a:pt x="30998" y="913806"/>
                  </a:lnTo>
                  <a:lnTo>
                    <a:pt x="48040" y="925439"/>
                  </a:lnTo>
                  <a:lnTo>
                    <a:pt x="68755" y="929722"/>
                  </a:lnTo>
                  <a:lnTo>
                    <a:pt x="936267" y="929722"/>
                  </a:lnTo>
                  <a:lnTo>
                    <a:pt x="921876" y="939531"/>
                  </a:lnTo>
                  <a:lnTo>
                    <a:pt x="895242" y="945013"/>
                  </a:lnTo>
                  <a:close/>
                </a:path>
                <a:path w="964565" h="945514">
                  <a:moveTo>
                    <a:pt x="936267" y="929722"/>
                  </a:moveTo>
                  <a:lnTo>
                    <a:pt x="895242" y="929722"/>
                  </a:lnTo>
                  <a:lnTo>
                    <a:pt x="915957" y="925439"/>
                  </a:lnTo>
                  <a:lnTo>
                    <a:pt x="932999" y="913806"/>
                  </a:lnTo>
                  <a:lnTo>
                    <a:pt x="944554" y="896649"/>
                  </a:lnTo>
                  <a:lnTo>
                    <a:pt x="948808" y="875794"/>
                  </a:lnTo>
                  <a:lnTo>
                    <a:pt x="948808" y="69219"/>
                  </a:lnTo>
                  <a:lnTo>
                    <a:pt x="944554" y="48364"/>
                  </a:lnTo>
                  <a:lnTo>
                    <a:pt x="932999" y="31207"/>
                  </a:lnTo>
                  <a:lnTo>
                    <a:pt x="915957" y="19574"/>
                  </a:lnTo>
                  <a:lnTo>
                    <a:pt x="895242" y="15291"/>
                  </a:lnTo>
                  <a:lnTo>
                    <a:pt x="936267" y="15291"/>
                  </a:lnTo>
                  <a:lnTo>
                    <a:pt x="943745" y="20388"/>
                  </a:lnTo>
                  <a:lnTo>
                    <a:pt x="958552" y="42405"/>
                  </a:lnTo>
                  <a:lnTo>
                    <a:pt x="963998" y="69219"/>
                  </a:lnTo>
                  <a:lnTo>
                    <a:pt x="963998" y="875794"/>
                  </a:lnTo>
                  <a:lnTo>
                    <a:pt x="958552" y="902608"/>
                  </a:lnTo>
                  <a:lnTo>
                    <a:pt x="943745" y="924625"/>
                  </a:lnTo>
                  <a:lnTo>
                    <a:pt x="936267" y="929722"/>
                  </a:lnTo>
                  <a:close/>
                </a:path>
              </a:pathLst>
            </a:custGeom>
            <a:solidFill>
              <a:srgbClr val="4B37F1"/>
            </a:solidFill>
          </p:spPr>
          <p:txBody>
            <a:bodyPr wrap="square" lIns="0" tIns="0" rIns="0" bIns="0" rtlCol="0"/>
            <a:lstStyle/>
            <a:p>
              <a:endParaRPr/>
            </a:p>
          </p:txBody>
        </p:sp>
        <p:sp>
          <p:nvSpPr>
            <p:cNvPr id="26" name="object 20">
              <a:extLst>
                <a:ext uri="{FF2B5EF4-FFF2-40B4-BE49-F238E27FC236}">
                  <a16:creationId xmlns:a16="http://schemas.microsoft.com/office/drawing/2014/main" id="{56F57090-BD51-AD99-896F-8D4A13980311}"/>
                </a:ext>
              </a:extLst>
            </p:cNvPr>
            <p:cNvSpPr/>
            <p:nvPr/>
          </p:nvSpPr>
          <p:spPr>
            <a:xfrm>
              <a:off x="14118066" y="5507042"/>
              <a:ext cx="762000" cy="762000"/>
            </a:xfrm>
            <a:custGeom>
              <a:avLst/>
              <a:gdLst/>
              <a:ahLst/>
              <a:cxnLst/>
              <a:rect l="l" t="t" r="r" b="b"/>
              <a:pathLst>
                <a:path w="762000" h="762000">
                  <a:moveTo>
                    <a:pt x="381000" y="762000"/>
                  </a:moveTo>
                  <a:lnTo>
                    <a:pt x="333208" y="759031"/>
                  </a:lnTo>
                  <a:lnTo>
                    <a:pt x="287187" y="750363"/>
                  </a:lnTo>
                  <a:lnTo>
                    <a:pt x="243296" y="736354"/>
                  </a:lnTo>
                  <a:lnTo>
                    <a:pt x="201889" y="717359"/>
                  </a:lnTo>
                  <a:lnTo>
                    <a:pt x="163326" y="693737"/>
                  </a:lnTo>
                  <a:lnTo>
                    <a:pt x="127962" y="665844"/>
                  </a:lnTo>
                  <a:lnTo>
                    <a:pt x="96155" y="634037"/>
                  </a:lnTo>
                  <a:lnTo>
                    <a:pt x="68262" y="598673"/>
                  </a:lnTo>
                  <a:lnTo>
                    <a:pt x="44640" y="560110"/>
                  </a:lnTo>
                  <a:lnTo>
                    <a:pt x="25645" y="518703"/>
                  </a:lnTo>
                  <a:lnTo>
                    <a:pt x="11636" y="474812"/>
                  </a:lnTo>
                  <a:lnTo>
                    <a:pt x="2968" y="428791"/>
                  </a:lnTo>
                  <a:lnTo>
                    <a:pt x="0" y="381000"/>
                  </a:lnTo>
                  <a:lnTo>
                    <a:pt x="2968" y="333208"/>
                  </a:lnTo>
                  <a:lnTo>
                    <a:pt x="11636" y="287187"/>
                  </a:lnTo>
                  <a:lnTo>
                    <a:pt x="25645" y="243296"/>
                  </a:lnTo>
                  <a:lnTo>
                    <a:pt x="44640" y="201889"/>
                  </a:lnTo>
                  <a:lnTo>
                    <a:pt x="68262" y="163326"/>
                  </a:lnTo>
                  <a:lnTo>
                    <a:pt x="96155" y="127962"/>
                  </a:lnTo>
                  <a:lnTo>
                    <a:pt x="127962" y="96155"/>
                  </a:lnTo>
                  <a:lnTo>
                    <a:pt x="163326" y="68262"/>
                  </a:lnTo>
                  <a:lnTo>
                    <a:pt x="201889" y="44640"/>
                  </a:lnTo>
                  <a:lnTo>
                    <a:pt x="243296" y="25645"/>
                  </a:lnTo>
                  <a:lnTo>
                    <a:pt x="287187" y="11636"/>
                  </a:lnTo>
                  <a:lnTo>
                    <a:pt x="333208" y="2968"/>
                  </a:lnTo>
                  <a:lnTo>
                    <a:pt x="381000" y="0"/>
                  </a:lnTo>
                  <a:lnTo>
                    <a:pt x="428791" y="2968"/>
                  </a:lnTo>
                  <a:lnTo>
                    <a:pt x="474812" y="11636"/>
                  </a:lnTo>
                  <a:lnTo>
                    <a:pt x="518703" y="25645"/>
                  </a:lnTo>
                  <a:lnTo>
                    <a:pt x="560110" y="44640"/>
                  </a:lnTo>
                  <a:lnTo>
                    <a:pt x="598673" y="68262"/>
                  </a:lnTo>
                  <a:lnTo>
                    <a:pt x="634037" y="96155"/>
                  </a:lnTo>
                  <a:lnTo>
                    <a:pt x="665844" y="127962"/>
                  </a:lnTo>
                  <a:lnTo>
                    <a:pt x="693737" y="163326"/>
                  </a:lnTo>
                  <a:lnTo>
                    <a:pt x="717359" y="201889"/>
                  </a:lnTo>
                  <a:lnTo>
                    <a:pt x="736354" y="243296"/>
                  </a:lnTo>
                  <a:lnTo>
                    <a:pt x="750363" y="287187"/>
                  </a:lnTo>
                  <a:lnTo>
                    <a:pt x="759031" y="333208"/>
                  </a:lnTo>
                  <a:lnTo>
                    <a:pt x="762000" y="381000"/>
                  </a:lnTo>
                  <a:lnTo>
                    <a:pt x="759031" y="428791"/>
                  </a:lnTo>
                  <a:lnTo>
                    <a:pt x="750363" y="474812"/>
                  </a:lnTo>
                  <a:lnTo>
                    <a:pt x="736354" y="518703"/>
                  </a:lnTo>
                  <a:lnTo>
                    <a:pt x="717359" y="560110"/>
                  </a:lnTo>
                  <a:lnTo>
                    <a:pt x="693737" y="598673"/>
                  </a:lnTo>
                  <a:lnTo>
                    <a:pt x="665844" y="634037"/>
                  </a:lnTo>
                  <a:lnTo>
                    <a:pt x="634037" y="665844"/>
                  </a:lnTo>
                  <a:lnTo>
                    <a:pt x="598673" y="693737"/>
                  </a:lnTo>
                  <a:lnTo>
                    <a:pt x="560110" y="717359"/>
                  </a:lnTo>
                  <a:lnTo>
                    <a:pt x="518703" y="736354"/>
                  </a:lnTo>
                  <a:lnTo>
                    <a:pt x="474812" y="750363"/>
                  </a:lnTo>
                  <a:lnTo>
                    <a:pt x="428791" y="759031"/>
                  </a:lnTo>
                  <a:lnTo>
                    <a:pt x="381000" y="762000"/>
                  </a:lnTo>
                  <a:close/>
                </a:path>
              </a:pathLst>
            </a:custGeom>
            <a:solidFill>
              <a:srgbClr val="28059D"/>
            </a:solidFill>
          </p:spPr>
          <p:txBody>
            <a:bodyPr wrap="square" lIns="0" tIns="0" rIns="0" bIns="0" rtlCol="0"/>
            <a:lstStyle/>
            <a:p>
              <a:endParaRPr/>
            </a:p>
          </p:txBody>
        </p:sp>
        <p:sp>
          <p:nvSpPr>
            <p:cNvPr id="27" name="object 21">
              <a:extLst>
                <a:ext uri="{FF2B5EF4-FFF2-40B4-BE49-F238E27FC236}">
                  <a16:creationId xmlns:a16="http://schemas.microsoft.com/office/drawing/2014/main" id="{6E6136AF-D794-916C-633E-9E40A00F75D5}"/>
                </a:ext>
              </a:extLst>
            </p:cNvPr>
            <p:cNvSpPr/>
            <p:nvPr/>
          </p:nvSpPr>
          <p:spPr>
            <a:xfrm>
              <a:off x="14439555" y="5770361"/>
              <a:ext cx="152400" cy="228600"/>
            </a:xfrm>
            <a:custGeom>
              <a:avLst/>
              <a:gdLst/>
              <a:ahLst/>
              <a:cxnLst/>
              <a:rect l="l" t="t" r="r" b="b"/>
              <a:pathLst>
                <a:path w="152400" h="228600">
                  <a:moveTo>
                    <a:pt x="152302" y="114299"/>
                  </a:moveTo>
                  <a:lnTo>
                    <a:pt x="0" y="228599"/>
                  </a:lnTo>
                  <a:lnTo>
                    <a:pt x="0" y="0"/>
                  </a:lnTo>
                  <a:lnTo>
                    <a:pt x="152302" y="114299"/>
                  </a:lnTo>
                  <a:close/>
                </a:path>
              </a:pathLst>
            </a:custGeom>
            <a:solidFill>
              <a:srgbClr val="FFFFFF"/>
            </a:solidFill>
          </p:spPr>
          <p:txBody>
            <a:bodyPr wrap="square" lIns="0" tIns="0" rIns="0" bIns="0" rtlCol="0"/>
            <a:lstStyle/>
            <a:p>
              <a:endParaRPr/>
            </a:p>
          </p:txBody>
        </p:sp>
      </p:grpSp>
      <p:sp>
        <p:nvSpPr>
          <p:cNvPr id="28" name="object 22">
            <a:extLst>
              <a:ext uri="{FF2B5EF4-FFF2-40B4-BE49-F238E27FC236}">
                <a16:creationId xmlns:a16="http://schemas.microsoft.com/office/drawing/2014/main" id="{B4AAAD23-72C8-077C-CCE3-2D800EF0EB7F}"/>
              </a:ext>
            </a:extLst>
          </p:cNvPr>
          <p:cNvSpPr txBox="1"/>
          <p:nvPr/>
        </p:nvSpPr>
        <p:spPr>
          <a:xfrm>
            <a:off x="3009986" y="8628594"/>
            <a:ext cx="3376929" cy="351378"/>
          </a:xfrm>
          <a:prstGeom prst="rect">
            <a:avLst/>
          </a:prstGeom>
        </p:spPr>
        <p:txBody>
          <a:bodyPr vert="horz" wrap="square" lIns="0" tIns="12700" rIns="0" bIns="0" rtlCol="0">
            <a:spAutoFit/>
          </a:bodyPr>
          <a:lstStyle/>
          <a:p>
            <a:pPr marL="12700">
              <a:lnSpc>
                <a:spcPct val="100000"/>
              </a:lnSpc>
              <a:spcBef>
                <a:spcPts val="100"/>
              </a:spcBef>
            </a:pPr>
            <a:r>
              <a:rPr lang="es-ES" sz="2200" b="1" spc="-35" dirty="0">
                <a:solidFill>
                  <a:srgbClr val="181818"/>
                </a:solidFill>
                <a:latin typeface="Tahoma"/>
                <a:cs typeface="Tahoma"/>
              </a:rPr>
              <a:t>Programa TCEX</a:t>
            </a:r>
            <a:endParaRPr sz="1750" dirty="0">
              <a:latin typeface="Tahoma"/>
              <a:cs typeface="Tahoma"/>
            </a:endParaRPr>
          </a:p>
        </p:txBody>
      </p:sp>
      <p:grpSp>
        <p:nvGrpSpPr>
          <p:cNvPr id="29" name="object 29">
            <a:extLst>
              <a:ext uri="{FF2B5EF4-FFF2-40B4-BE49-F238E27FC236}">
                <a16:creationId xmlns:a16="http://schemas.microsoft.com/office/drawing/2014/main" id="{49DFA3C8-CA71-A33C-F8A8-F392490CFB12}"/>
              </a:ext>
            </a:extLst>
          </p:cNvPr>
          <p:cNvGrpSpPr/>
          <p:nvPr/>
        </p:nvGrpSpPr>
        <p:grpSpPr>
          <a:xfrm>
            <a:off x="1762706" y="8494567"/>
            <a:ext cx="608965" cy="561975"/>
            <a:chOff x="9259485" y="5603010"/>
            <a:chExt cx="608965" cy="561975"/>
          </a:xfrm>
        </p:grpSpPr>
        <p:sp>
          <p:nvSpPr>
            <p:cNvPr id="30" name="object 30">
              <a:extLst>
                <a:ext uri="{FF2B5EF4-FFF2-40B4-BE49-F238E27FC236}">
                  <a16:creationId xmlns:a16="http://schemas.microsoft.com/office/drawing/2014/main" id="{8D7473F6-AAAD-E6EC-3728-1FFFF3DCFE45}"/>
                </a:ext>
              </a:extLst>
            </p:cNvPr>
            <p:cNvSpPr/>
            <p:nvPr/>
          </p:nvSpPr>
          <p:spPr>
            <a:xfrm>
              <a:off x="9400730" y="5603011"/>
              <a:ext cx="319405" cy="561975"/>
            </a:xfrm>
            <a:custGeom>
              <a:avLst/>
              <a:gdLst/>
              <a:ahLst/>
              <a:cxnLst/>
              <a:rect l="l" t="t" r="r" b="b"/>
              <a:pathLst>
                <a:path w="319404" h="561975">
                  <a:moveTo>
                    <a:pt x="169913" y="4648"/>
                  </a:moveTo>
                  <a:lnTo>
                    <a:pt x="165239" y="0"/>
                  </a:lnTo>
                  <a:lnTo>
                    <a:pt x="159473" y="0"/>
                  </a:lnTo>
                  <a:lnTo>
                    <a:pt x="153720" y="0"/>
                  </a:lnTo>
                  <a:lnTo>
                    <a:pt x="149047" y="4648"/>
                  </a:lnTo>
                  <a:lnTo>
                    <a:pt x="149047" y="107149"/>
                  </a:lnTo>
                  <a:lnTo>
                    <a:pt x="153720" y="111798"/>
                  </a:lnTo>
                  <a:lnTo>
                    <a:pt x="165239" y="111798"/>
                  </a:lnTo>
                  <a:lnTo>
                    <a:pt x="169913" y="107149"/>
                  </a:lnTo>
                  <a:lnTo>
                    <a:pt x="169913" y="4648"/>
                  </a:lnTo>
                  <a:close/>
                </a:path>
                <a:path w="319404" h="561975">
                  <a:moveTo>
                    <a:pt x="318960" y="297268"/>
                  </a:moveTo>
                  <a:lnTo>
                    <a:pt x="310807" y="247218"/>
                  </a:lnTo>
                  <a:lnTo>
                    <a:pt x="298094" y="222834"/>
                  </a:lnTo>
                  <a:lnTo>
                    <a:pt x="298094" y="297268"/>
                  </a:lnTo>
                  <a:lnTo>
                    <a:pt x="290652" y="341706"/>
                  </a:lnTo>
                  <a:lnTo>
                    <a:pt x="269773" y="380593"/>
                  </a:lnTo>
                  <a:lnTo>
                    <a:pt x="237718" y="410997"/>
                  </a:lnTo>
                  <a:lnTo>
                    <a:pt x="209537" y="424065"/>
                  </a:lnTo>
                  <a:lnTo>
                    <a:pt x="209537" y="479666"/>
                  </a:lnTo>
                  <a:lnTo>
                    <a:pt x="207632" y="479666"/>
                  </a:lnTo>
                  <a:lnTo>
                    <a:pt x="207632" y="477774"/>
                  </a:lnTo>
                  <a:lnTo>
                    <a:pt x="209537" y="479666"/>
                  </a:lnTo>
                  <a:lnTo>
                    <a:pt x="209537" y="424065"/>
                  </a:lnTo>
                  <a:lnTo>
                    <a:pt x="196672" y="430022"/>
                  </a:lnTo>
                  <a:lnTo>
                    <a:pt x="192163" y="431266"/>
                  </a:lnTo>
                  <a:lnTo>
                    <a:pt x="189039" y="435356"/>
                  </a:lnTo>
                  <a:lnTo>
                    <a:pt x="189039" y="475373"/>
                  </a:lnTo>
                  <a:lnTo>
                    <a:pt x="205219" y="475373"/>
                  </a:lnTo>
                  <a:lnTo>
                    <a:pt x="205714" y="475869"/>
                  </a:lnTo>
                  <a:lnTo>
                    <a:pt x="205701" y="530313"/>
                  </a:lnTo>
                  <a:lnTo>
                    <a:pt x="205219" y="530796"/>
                  </a:lnTo>
                  <a:lnTo>
                    <a:pt x="189039" y="530796"/>
                  </a:lnTo>
                  <a:lnTo>
                    <a:pt x="189039" y="541197"/>
                  </a:lnTo>
                  <a:lnTo>
                    <a:pt x="129921" y="541197"/>
                  </a:lnTo>
                  <a:lnTo>
                    <a:pt x="129921" y="530796"/>
                  </a:lnTo>
                  <a:lnTo>
                    <a:pt x="113728" y="530796"/>
                  </a:lnTo>
                  <a:lnTo>
                    <a:pt x="113233" y="530313"/>
                  </a:lnTo>
                  <a:lnTo>
                    <a:pt x="129921" y="530313"/>
                  </a:lnTo>
                  <a:lnTo>
                    <a:pt x="129921" y="530796"/>
                  </a:lnTo>
                  <a:lnTo>
                    <a:pt x="189039" y="530796"/>
                  </a:lnTo>
                  <a:lnTo>
                    <a:pt x="189039" y="530313"/>
                  </a:lnTo>
                  <a:lnTo>
                    <a:pt x="205701" y="530313"/>
                  </a:lnTo>
                  <a:lnTo>
                    <a:pt x="205701" y="475869"/>
                  </a:lnTo>
                  <a:lnTo>
                    <a:pt x="189039" y="475869"/>
                  </a:lnTo>
                  <a:lnTo>
                    <a:pt x="189039" y="496100"/>
                  </a:lnTo>
                  <a:lnTo>
                    <a:pt x="189039" y="510044"/>
                  </a:lnTo>
                  <a:lnTo>
                    <a:pt x="129921" y="510057"/>
                  </a:lnTo>
                  <a:lnTo>
                    <a:pt x="129921" y="496125"/>
                  </a:lnTo>
                  <a:lnTo>
                    <a:pt x="189039" y="496100"/>
                  </a:lnTo>
                  <a:lnTo>
                    <a:pt x="189039" y="475869"/>
                  </a:lnTo>
                  <a:lnTo>
                    <a:pt x="189039" y="475373"/>
                  </a:lnTo>
                  <a:lnTo>
                    <a:pt x="129921" y="475373"/>
                  </a:lnTo>
                  <a:lnTo>
                    <a:pt x="129921" y="475869"/>
                  </a:lnTo>
                  <a:lnTo>
                    <a:pt x="113220" y="475869"/>
                  </a:lnTo>
                  <a:lnTo>
                    <a:pt x="113728" y="475373"/>
                  </a:lnTo>
                  <a:lnTo>
                    <a:pt x="129921" y="475373"/>
                  </a:lnTo>
                  <a:lnTo>
                    <a:pt x="129921" y="435356"/>
                  </a:lnTo>
                  <a:lnTo>
                    <a:pt x="126796" y="431266"/>
                  </a:lnTo>
                  <a:lnTo>
                    <a:pt x="122275" y="430022"/>
                  </a:lnTo>
                  <a:lnTo>
                    <a:pt x="111340" y="424954"/>
                  </a:lnTo>
                  <a:lnTo>
                    <a:pt x="111340" y="526503"/>
                  </a:lnTo>
                  <a:lnTo>
                    <a:pt x="111340" y="528421"/>
                  </a:lnTo>
                  <a:lnTo>
                    <a:pt x="109423" y="526503"/>
                  </a:lnTo>
                  <a:lnTo>
                    <a:pt x="111340" y="526503"/>
                  </a:lnTo>
                  <a:lnTo>
                    <a:pt x="111340" y="424954"/>
                  </a:lnTo>
                  <a:lnTo>
                    <a:pt x="111328" y="477761"/>
                  </a:lnTo>
                  <a:lnTo>
                    <a:pt x="111328" y="479666"/>
                  </a:lnTo>
                  <a:lnTo>
                    <a:pt x="109410" y="479666"/>
                  </a:lnTo>
                  <a:lnTo>
                    <a:pt x="111328" y="477761"/>
                  </a:lnTo>
                  <a:lnTo>
                    <a:pt x="111328" y="424954"/>
                  </a:lnTo>
                  <a:lnTo>
                    <a:pt x="81241" y="410997"/>
                  </a:lnTo>
                  <a:lnTo>
                    <a:pt x="49174" y="380593"/>
                  </a:lnTo>
                  <a:lnTo>
                    <a:pt x="28308" y="341706"/>
                  </a:lnTo>
                  <a:lnTo>
                    <a:pt x="20866" y="297268"/>
                  </a:lnTo>
                  <a:lnTo>
                    <a:pt x="27940" y="253758"/>
                  </a:lnTo>
                  <a:lnTo>
                    <a:pt x="47637" y="215950"/>
                  </a:lnTo>
                  <a:lnTo>
                    <a:pt x="77660" y="186105"/>
                  </a:lnTo>
                  <a:lnTo>
                    <a:pt x="115709" y="166522"/>
                  </a:lnTo>
                  <a:lnTo>
                    <a:pt x="159473" y="159486"/>
                  </a:lnTo>
                  <a:lnTo>
                    <a:pt x="203250" y="166522"/>
                  </a:lnTo>
                  <a:lnTo>
                    <a:pt x="241287" y="186105"/>
                  </a:lnTo>
                  <a:lnTo>
                    <a:pt x="271310" y="215950"/>
                  </a:lnTo>
                  <a:lnTo>
                    <a:pt x="291020" y="253758"/>
                  </a:lnTo>
                  <a:lnTo>
                    <a:pt x="298094" y="297268"/>
                  </a:lnTo>
                  <a:lnTo>
                    <a:pt x="298094" y="222834"/>
                  </a:lnTo>
                  <a:lnTo>
                    <a:pt x="288137" y="203720"/>
                  </a:lnTo>
                  <a:lnTo>
                    <a:pt x="253606" y="169379"/>
                  </a:lnTo>
                  <a:lnTo>
                    <a:pt x="234378" y="159486"/>
                  </a:lnTo>
                  <a:lnTo>
                    <a:pt x="209829" y="146850"/>
                  </a:lnTo>
                  <a:lnTo>
                    <a:pt x="159473" y="138760"/>
                  </a:lnTo>
                  <a:lnTo>
                    <a:pt x="109131" y="146850"/>
                  </a:lnTo>
                  <a:lnTo>
                    <a:pt x="65354" y="169379"/>
                  </a:lnTo>
                  <a:lnTo>
                    <a:pt x="30810" y="203720"/>
                  </a:lnTo>
                  <a:lnTo>
                    <a:pt x="8140" y="247218"/>
                  </a:lnTo>
                  <a:lnTo>
                    <a:pt x="0" y="297268"/>
                  </a:lnTo>
                  <a:lnTo>
                    <a:pt x="7962" y="346570"/>
                  </a:lnTo>
                  <a:lnTo>
                    <a:pt x="30302" y="390067"/>
                  </a:lnTo>
                  <a:lnTo>
                    <a:pt x="64770" y="424764"/>
                  </a:lnTo>
                  <a:lnTo>
                    <a:pt x="109067" y="447687"/>
                  </a:lnTo>
                  <a:lnTo>
                    <a:pt x="109067" y="479666"/>
                  </a:lnTo>
                  <a:lnTo>
                    <a:pt x="109067" y="480009"/>
                  </a:lnTo>
                  <a:lnTo>
                    <a:pt x="109067" y="491058"/>
                  </a:lnTo>
                  <a:lnTo>
                    <a:pt x="111201" y="491058"/>
                  </a:lnTo>
                  <a:lnTo>
                    <a:pt x="111201" y="493598"/>
                  </a:lnTo>
                  <a:lnTo>
                    <a:pt x="109067" y="491464"/>
                  </a:lnTo>
                  <a:lnTo>
                    <a:pt x="109067" y="514705"/>
                  </a:lnTo>
                  <a:lnTo>
                    <a:pt x="111201" y="512584"/>
                  </a:lnTo>
                  <a:lnTo>
                    <a:pt x="111201" y="515112"/>
                  </a:lnTo>
                  <a:lnTo>
                    <a:pt x="109067" y="515112"/>
                  </a:lnTo>
                  <a:lnTo>
                    <a:pt x="109067" y="526148"/>
                  </a:lnTo>
                  <a:lnTo>
                    <a:pt x="109067" y="526503"/>
                  </a:lnTo>
                  <a:lnTo>
                    <a:pt x="109067" y="557288"/>
                  </a:lnTo>
                  <a:lnTo>
                    <a:pt x="113728" y="561936"/>
                  </a:lnTo>
                  <a:lnTo>
                    <a:pt x="205219" y="561936"/>
                  </a:lnTo>
                  <a:lnTo>
                    <a:pt x="209892" y="557288"/>
                  </a:lnTo>
                  <a:lnTo>
                    <a:pt x="209892" y="541197"/>
                  </a:lnTo>
                  <a:lnTo>
                    <a:pt x="209892" y="526503"/>
                  </a:lnTo>
                  <a:lnTo>
                    <a:pt x="209892" y="526148"/>
                  </a:lnTo>
                  <a:lnTo>
                    <a:pt x="209892" y="515112"/>
                  </a:lnTo>
                  <a:lnTo>
                    <a:pt x="209524" y="515112"/>
                  </a:lnTo>
                  <a:lnTo>
                    <a:pt x="209524" y="526503"/>
                  </a:lnTo>
                  <a:lnTo>
                    <a:pt x="207619" y="528408"/>
                  </a:lnTo>
                  <a:lnTo>
                    <a:pt x="207619" y="526503"/>
                  </a:lnTo>
                  <a:lnTo>
                    <a:pt x="209524" y="526503"/>
                  </a:lnTo>
                  <a:lnTo>
                    <a:pt x="209524" y="515112"/>
                  </a:lnTo>
                  <a:lnTo>
                    <a:pt x="207759" y="515112"/>
                  </a:lnTo>
                  <a:lnTo>
                    <a:pt x="207759" y="512584"/>
                  </a:lnTo>
                  <a:lnTo>
                    <a:pt x="209892" y="514705"/>
                  </a:lnTo>
                  <a:lnTo>
                    <a:pt x="209892" y="491464"/>
                  </a:lnTo>
                  <a:lnTo>
                    <a:pt x="207759" y="493598"/>
                  </a:lnTo>
                  <a:lnTo>
                    <a:pt x="207759" y="491058"/>
                  </a:lnTo>
                  <a:lnTo>
                    <a:pt x="209892" y="491058"/>
                  </a:lnTo>
                  <a:lnTo>
                    <a:pt x="209892" y="480009"/>
                  </a:lnTo>
                  <a:lnTo>
                    <a:pt x="209892" y="479666"/>
                  </a:lnTo>
                  <a:lnTo>
                    <a:pt x="209892" y="447687"/>
                  </a:lnTo>
                  <a:lnTo>
                    <a:pt x="254190" y="424764"/>
                  </a:lnTo>
                  <a:lnTo>
                    <a:pt x="288645" y="390067"/>
                  </a:lnTo>
                  <a:lnTo>
                    <a:pt x="310997" y="346570"/>
                  </a:lnTo>
                  <a:lnTo>
                    <a:pt x="318960" y="297268"/>
                  </a:lnTo>
                  <a:close/>
                </a:path>
              </a:pathLst>
            </a:custGeom>
            <a:solidFill>
              <a:srgbClr val="4B37F1"/>
            </a:solidFill>
          </p:spPr>
          <p:txBody>
            <a:bodyPr wrap="square" lIns="0" tIns="0" rIns="0" bIns="0" rtlCol="0"/>
            <a:lstStyle/>
            <a:p>
              <a:endParaRPr/>
            </a:p>
          </p:txBody>
        </p:sp>
        <p:pic>
          <p:nvPicPr>
            <p:cNvPr id="31" name="object 31">
              <a:extLst>
                <a:ext uri="{FF2B5EF4-FFF2-40B4-BE49-F238E27FC236}">
                  <a16:creationId xmlns:a16="http://schemas.microsoft.com/office/drawing/2014/main" id="{0FA5913D-5799-73CD-CC88-A82654294698}"/>
                </a:ext>
              </a:extLst>
            </p:cNvPr>
            <p:cNvPicPr/>
            <p:nvPr/>
          </p:nvPicPr>
          <p:blipFill>
            <a:blip r:embed="rId3" cstate="print"/>
            <a:stretch>
              <a:fillRect/>
            </a:stretch>
          </p:blipFill>
          <p:spPr>
            <a:xfrm>
              <a:off x="9696161" y="5692244"/>
              <a:ext cx="87675" cy="85116"/>
            </a:xfrm>
            <a:prstGeom prst="rect">
              <a:avLst/>
            </a:prstGeom>
          </p:spPr>
        </p:pic>
        <p:pic>
          <p:nvPicPr>
            <p:cNvPr id="32" name="object 32">
              <a:extLst>
                <a:ext uri="{FF2B5EF4-FFF2-40B4-BE49-F238E27FC236}">
                  <a16:creationId xmlns:a16="http://schemas.microsoft.com/office/drawing/2014/main" id="{9ED20871-E2BF-3E24-495B-FE50202C64F1}"/>
                </a:ext>
              </a:extLst>
            </p:cNvPr>
            <p:cNvPicPr/>
            <p:nvPr/>
          </p:nvPicPr>
          <p:blipFill>
            <a:blip r:embed="rId4" cstate="print"/>
            <a:stretch>
              <a:fillRect/>
            </a:stretch>
          </p:blipFill>
          <p:spPr>
            <a:xfrm>
              <a:off x="9338171" y="5694816"/>
              <a:ext cx="87670" cy="85116"/>
            </a:xfrm>
            <a:prstGeom prst="rect">
              <a:avLst/>
            </a:prstGeom>
          </p:spPr>
        </p:pic>
        <p:sp>
          <p:nvSpPr>
            <p:cNvPr id="33" name="object 33">
              <a:extLst>
                <a:ext uri="{FF2B5EF4-FFF2-40B4-BE49-F238E27FC236}">
                  <a16:creationId xmlns:a16="http://schemas.microsoft.com/office/drawing/2014/main" id="{263A6C5D-F2FC-C333-37F9-91DD489A40F9}"/>
                </a:ext>
              </a:extLst>
            </p:cNvPr>
            <p:cNvSpPr/>
            <p:nvPr/>
          </p:nvSpPr>
          <p:spPr>
            <a:xfrm>
              <a:off x="9259481" y="5898756"/>
              <a:ext cx="608965" cy="27940"/>
            </a:xfrm>
            <a:custGeom>
              <a:avLst/>
              <a:gdLst/>
              <a:ahLst/>
              <a:cxnLst/>
              <a:rect l="l" t="t" r="r" b="b"/>
              <a:pathLst>
                <a:path w="608965" h="27939">
                  <a:moveTo>
                    <a:pt x="112471" y="11531"/>
                  </a:moveTo>
                  <a:lnTo>
                    <a:pt x="107797" y="6883"/>
                  </a:lnTo>
                  <a:lnTo>
                    <a:pt x="102031" y="6883"/>
                  </a:lnTo>
                  <a:lnTo>
                    <a:pt x="4673" y="6883"/>
                  </a:lnTo>
                  <a:lnTo>
                    <a:pt x="0" y="11531"/>
                  </a:lnTo>
                  <a:lnTo>
                    <a:pt x="0" y="22974"/>
                  </a:lnTo>
                  <a:lnTo>
                    <a:pt x="4673" y="27609"/>
                  </a:lnTo>
                  <a:lnTo>
                    <a:pt x="107797" y="27609"/>
                  </a:lnTo>
                  <a:lnTo>
                    <a:pt x="112471" y="22974"/>
                  </a:lnTo>
                  <a:lnTo>
                    <a:pt x="112471" y="11531"/>
                  </a:lnTo>
                  <a:close/>
                </a:path>
                <a:path w="608965" h="27939">
                  <a:moveTo>
                    <a:pt x="608901" y="4648"/>
                  </a:moveTo>
                  <a:lnTo>
                    <a:pt x="604227" y="0"/>
                  </a:lnTo>
                  <a:lnTo>
                    <a:pt x="598474" y="0"/>
                  </a:lnTo>
                  <a:lnTo>
                    <a:pt x="501103" y="0"/>
                  </a:lnTo>
                  <a:lnTo>
                    <a:pt x="496443" y="4648"/>
                  </a:lnTo>
                  <a:lnTo>
                    <a:pt x="496443" y="16090"/>
                  </a:lnTo>
                  <a:lnTo>
                    <a:pt x="501103" y="20739"/>
                  </a:lnTo>
                  <a:lnTo>
                    <a:pt x="604227" y="20739"/>
                  </a:lnTo>
                  <a:lnTo>
                    <a:pt x="608901" y="16090"/>
                  </a:lnTo>
                  <a:lnTo>
                    <a:pt x="608901" y="4648"/>
                  </a:lnTo>
                  <a:close/>
                </a:path>
              </a:pathLst>
            </a:custGeom>
            <a:solidFill>
              <a:srgbClr val="4B37F1"/>
            </a:solidFill>
          </p:spPr>
          <p:txBody>
            <a:bodyPr wrap="square" lIns="0" tIns="0" rIns="0" bIns="0" rtlCol="0"/>
            <a:lstStyle/>
            <a:p>
              <a:endParaRPr/>
            </a:p>
          </p:txBody>
        </p:sp>
      </p:grpSp>
    </p:spTree>
    <p:extLst>
      <p:ext uri="{BB962C8B-B14F-4D97-AF65-F5344CB8AC3E}">
        <p14:creationId xmlns:p14="http://schemas.microsoft.com/office/powerpoint/2010/main" val="2727945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1607</TotalTime>
  <Words>1416</Words>
  <Application>Microsoft Office PowerPoint</Application>
  <PresentationFormat>Personalizado</PresentationFormat>
  <Paragraphs>142</Paragraphs>
  <Slides>16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Calibri</vt:lpstr>
      <vt:lpstr>Lucida Sans Unicode</vt:lpstr>
      <vt:lpstr>Roboto</vt:lpstr>
      <vt:lpstr>Tahoma</vt:lpstr>
      <vt:lpstr>Verdana</vt:lpstr>
      <vt:lpstr>Wingdings</vt:lpstr>
      <vt:lpstr>Office Theme</vt:lpstr>
      <vt:lpstr>Presentación de PowerPoint</vt:lpstr>
      <vt:lpstr>Programas de la convocatoria 2022</vt:lpstr>
      <vt:lpstr>Autónomos, pymes, clúster, consorcios de exportación. NO Gran Empresa.  Excluidas C.B y S.C.  Antigüedad mínima de 1 año (a fecha 01/01/2022). Excepto para clúster o consorcio de exportación.  Centro de trabajo radicado en el Principado de Asturias, desde el que se realice la actividad empresarial objeto del proyecto.  Plan de internacionalización. Informe de validación ASTUREX.  Alta en IAE subvencionable con anterioridad al inicio del proyecto (consultar listado).                             </vt:lpstr>
      <vt:lpstr>Importe subvencionable igual o superior al mínimo establecido.</vt:lpstr>
      <vt:lpstr>Presentación de PowerPoint</vt:lpstr>
      <vt:lpstr>Importe de la subvención</vt:lpstr>
      <vt:lpstr>Presentación de PowerPoint</vt:lpstr>
      <vt:lpstr>Presentación de PowerPoint</vt:lpstr>
      <vt:lpstr>Autónomos y pymes. NO Gran Empresa.  Excluidas C.B y S.C.  Antigüedad mínima de 1 año (a fecha 01/01/2022).   Centro de trabajo radicado en el Principado de Asturias, desde el que se realice la actividad empresarial objeto del proyecto.  Plan de internacionalización.   Alta en IAE subvencionable con anterioridad al inicio del proyecto (consultar listado).                              </vt:lpstr>
      <vt:lpstr>Nuevas contrataciones (excluidas personas que hayan tenido relación laboral con el solicitante o empresa vinculada en los 3 años anteriores al de la formalización del contrato).  No vinculación familiar entre contratado y empresa.</vt:lpstr>
      <vt:lpstr>Presentación de PowerPoint</vt:lpstr>
      <vt:lpstr>Importe de la subvención</vt:lpstr>
      <vt:lpstr>Documentación</vt:lpstr>
      <vt:lpstr>Enmarcadas en el Régimen de Mínimis.  En concurrencia competitiva (consultar criterios de valoración).  Subvención a fondo perdido.  Incompatibles con otros apoyos o subvenciones concedidas para el mismo proyecto o actuación por entidades u organismos del Principado de Asturias.  Incompatibles con programas de asesoramiento en internacionalización que lleven asociadas ayudas para la realización de actividades  de promoción.  No dejar la solicitud para el último día  Registro telemático  Justificación https://youtu.be/h5Y0AF_0KAs </vt:lpstr>
      <vt:lpstr>¡Muchas gracias!</vt:lpstr>
      <vt:lpstr>¡Contacta con nosotros!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Paula Coviella García - IDEPA</dc:creator>
  <cp:lastModifiedBy>Paula Coviella Garcia</cp:lastModifiedBy>
  <cp:revision>13</cp:revision>
  <dcterms:created xsi:type="dcterms:W3CDTF">2022-05-25T08:50:21Z</dcterms:created>
  <dcterms:modified xsi:type="dcterms:W3CDTF">2022-05-31T08:07:44Z</dcterms:modified>
</cp:coreProperties>
</file>