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86" r:id="rId4"/>
    <p:sldId id="291" r:id="rId5"/>
    <p:sldId id="287" r:id="rId6"/>
    <p:sldId id="290" r:id="rId7"/>
    <p:sldId id="289" r:id="rId8"/>
    <p:sldId id="292" r:id="rId9"/>
    <p:sldId id="294" r:id="rId10"/>
    <p:sldId id="278" r:id="rId11"/>
    <p:sldId id="279" r:id="rId12"/>
  </p:sldIdLst>
  <p:sldSz cx="18288000" cy="10287000"/>
  <p:notesSz cx="18288000" cy="10287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94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8B0043-7A49-4608-9FA7-AFC161ACBDFD}" type="doc">
      <dgm:prSet loTypeId="urn:microsoft.com/office/officeart/2005/8/layout/chart3" loCatId="cycle" qsTypeId="urn:microsoft.com/office/officeart/2005/8/quickstyle/simple3" qsCatId="simple" csTypeId="urn:microsoft.com/office/officeart/2005/8/colors/accent0_2" csCatId="mainScheme" phldr="1"/>
      <dgm:spPr/>
    </dgm:pt>
    <dgm:pt modelId="{D6CB7B62-53C1-4779-83C8-4F3C274463AE}">
      <dgm:prSet phldrT="[Texto]"/>
      <dgm:spPr/>
      <dgm:t>
        <a:bodyPr/>
        <a:lstStyle/>
        <a:p>
          <a:r>
            <a:rPr lang="es-ES" b="1" dirty="0"/>
            <a:t>Consultoría especializada</a:t>
          </a:r>
        </a:p>
      </dgm:t>
    </dgm:pt>
    <dgm:pt modelId="{C2DF003B-D287-4C73-A7C8-86961046E343}" type="parTrans" cxnId="{F3F33D1C-105D-40F9-89DE-C6F4EB53C803}">
      <dgm:prSet/>
      <dgm:spPr/>
      <dgm:t>
        <a:bodyPr/>
        <a:lstStyle/>
        <a:p>
          <a:endParaRPr lang="es-ES"/>
        </a:p>
      </dgm:t>
    </dgm:pt>
    <dgm:pt modelId="{F4010836-5430-4BA1-B626-6349C5D97B04}" type="sibTrans" cxnId="{F3F33D1C-105D-40F9-89DE-C6F4EB53C803}">
      <dgm:prSet/>
      <dgm:spPr/>
      <dgm:t>
        <a:bodyPr/>
        <a:lstStyle/>
        <a:p>
          <a:endParaRPr lang="es-ES"/>
        </a:p>
      </dgm:t>
    </dgm:pt>
    <dgm:pt modelId="{822D732A-8C87-4B0E-AB51-5A8C7D0BCF7E}">
      <dgm:prSet phldrT="[Texto]"/>
      <dgm:spPr/>
      <dgm:t>
        <a:bodyPr/>
        <a:lstStyle/>
        <a:p>
          <a:r>
            <a:rPr lang="es-ES" b="1" dirty="0"/>
            <a:t>Activos Inmateriales</a:t>
          </a:r>
        </a:p>
        <a:p>
          <a:r>
            <a:rPr lang="es-ES" b="1" dirty="0"/>
            <a:t>(Software)</a:t>
          </a:r>
        </a:p>
      </dgm:t>
    </dgm:pt>
    <dgm:pt modelId="{525D6B58-2B85-4FD2-BCB7-BD65A06E232D}" type="parTrans" cxnId="{03333192-997D-4A40-9952-F217A7A019AB}">
      <dgm:prSet/>
      <dgm:spPr/>
      <dgm:t>
        <a:bodyPr/>
        <a:lstStyle/>
        <a:p>
          <a:endParaRPr lang="es-ES"/>
        </a:p>
      </dgm:t>
    </dgm:pt>
    <dgm:pt modelId="{22F455EA-8A3A-445C-95F4-1587232704C7}" type="sibTrans" cxnId="{03333192-997D-4A40-9952-F217A7A019AB}">
      <dgm:prSet/>
      <dgm:spPr/>
      <dgm:t>
        <a:bodyPr/>
        <a:lstStyle/>
        <a:p>
          <a:endParaRPr lang="es-ES"/>
        </a:p>
      </dgm:t>
    </dgm:pt>
    <dgm:pt modelId="{1E63C765-8ED6-43D5-86C9-335DA35EAC37}">
      <dgm:prSet phldrT="[Texto]"/>
      <dgm:spPr/>
      <dgm:t>
        <a:bodyPr/>
        <a:lstStyle/>
        <a:p>
          <a:r>
            <a:rPr lang="es-ES" b="1" dirty="0"/>
            <a:t>Activos Materiales</a:t>
          </a:r>
        </a:p>
        <a:p>
          <a:r>
            <a:rPr lang="es-ES" b="1" dirty="0"/>
            <a:t>(Hardware)</a:t>
          </a:r>
        </a:p>
      </dgm:t>
    </dgm:pt>
    <dgm:pt modelId="{5CDE204F-7071-4A98-9FE5-A3DE63906864}" type="parTrans" cxnId="{2D9FBC16-AF80-4453-B38F-4F3332C7A210}">
      <dgm:prSet/>
      <dgm:spPr/>
      <dgm:t>
        <a:bodyPr/>
        <a:lstStyle/>
        <a:p>
          <a:endParaRPr lang="es-ES"/>
        </a:p>
      </dgm:t>
    </dgm:pt>
    <dgm:pt modelId="{F1041A27-0B55-4134-B2C1-5B881EDCFA7C}" type="sibTrans" cxnId="{2D9FBC16-AF80-4453-B38F-4F3332C7A210}">
      <dgm:prSet/>
      <dgm:spPr/>
      <dgm:t>
        <a:bodyPr/>
        <a:lstStyle/>
        <a:p>
          <a:endParaRPr lang="es-ES"/>
        </a:p>
      </dgm:t>
    </dgm:pt>
    <dgm:pt modelId="{5D0E0B31-00EC-4A7B-8DB5-33FE7E7EEFC2}" type="pres">
      <dgm:prSet presAssocID="{C28B0043-7A49-4608-9FA7-AFC161ACBDFD}" presName="compositeShape" presStyleCnt="0">
        <dgm:presLayoutVars>
          <dgm:chMax val="7"/>
          <dgm:dir/>
          <dgm:resizeHandles val="exact"/>
        </dgm:presLayoutVars>
      </dgm:prSet>
      <dgm:spPr/>
    </dgm:pt>
    <dgm:pt modelId="{771BFA8C-F5F6-4D01-9842-CCD0F85A573B}" type="pres">
      <dgm:prSet presAssocID="{C28B0043-7A49-4608-9FA7-AFC161ACBDFD}" presName="wedge1" presStyleLbl="node1" presStyleIdx="0" presStyleCnt="3"/>
      <dgm:spPr/>
    </dgm:pt>
    <dgm:pt modelId="{7BEF6629-D578-436E-BE43-049DB34D6A75}" type="pres">
      <dgm:prSet presAssocID="{C28B0043-7A49-4608-9FA7-AFC161ACBDF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0E8929D-CEA4-48B0-8389-06C544D162A5}" type="pres">
      <dgm:prSet presAssocID="{C28B0043-7A49-4608-9FA7-AFC161ACBDFD}" presName="wedge2" presStyleLbl="node1" presStyleIdx="1" presStyleCnt="3"/>
      <dgm:spPr/>
    </dgm:pt>
    <dgm:pt modelId="{7E54088F-5CA4-4661-AAB7-43668BF9274F}" type="pres">
      <dgm:prSet presAssocID="{C28B0043-7A49-4608-9FA7-AFC161ACBDF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7BCBBB4-6B70-49D3-A0D4-64CC64DE8C08}" type="pres">
      <dgm:prSet presAssocID="{C28B0043-7A49-4608-9FA7-AFC161ACBDFD}" presName="wedge3" presStyleLbl="node1" presStyleIdx="2" presStyleCnt="3"/>
      <dgm:spPr/>
    </dgm:pt>
    <dgm:pt modelId="{297A71B8-6F80-4E38-BCF7-FEE227083111}" type="pres">
      <dgm:prSet presAssocID="{C28B0043-7A49-4608-9FA7-AFC161ACBDF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BEA2C13-D700-445F-A754-96F22C049C5D}" type="presOf" srcId="{822D732A-8C87-4B0E-AB51-5A8C7D0BCF7E}" destId="{B0E8929D-CEA4-48B0-8389-06C544D162A5}" srcOrd="0" destOrd="0" presId="urn:microsoft.com/office/officeart/2005/8/layout/chart3"/>
    <dgm:cxn modelId="{2D9FBC16-AF80-4453-B38F-4F3332C7A210}" srcId="{C28B0043-7A49-4608-9FA7-AFC161ACBDFD}" destId="{1E63C765-8ED6-43D5-86C9-335DA35EAC37}" srcOrd="2" destOrd="0" parTransId="{5CDE204F-7071-4A98-9FE5-A3DE63906864}" sibTransId="{F1041A27-0B55-4134-B2C1-5B881EDCFA7C}"/>
    <dgm:cxn modelId="{F3F33D1C-105D-40F9-89DE-C6F4EB53C803}" srcId="{C28B0043-7A49-4608-9FA7-AFC161ACBDFD}" destId="{D6CB7B62-53C1-4779-83C8-4F3C274463AE}" srcOrd="0" destOrd="0" parTransId="{C2DF003B-D287-4C73-A7C8-86961046E343}" sibTransId="{F4010836-5430-4BA1-B626-6349C5D97B04}"/>
    <dgm:cxn modelId="{571CF425-B9D4-4CE0-BD6C-D74CC783B04F}" type="presOf" srcId="{C28B0043-7A49-4608-9FA7-AFC161ACBDFD}" destId="{5D0E0B31-00EC-4A7B-8DB5-33FE7E7EEFC2}" srcOrd="0" destOrd="0" presId="urn:microsoft.com/office/officeart/2005/8/layout/chart3"/>
    <dgm:cxn modelId="{8FD9D53E-67D7-4062-B523-51F718C4607C}" type="presOf" srcId="{1E63C765-8ED6-43D5-86C9-335DA35EAC37}" destId="{E7BCBBB4-6B70-49D3-A0D4-64CC64DE8C08}" srcOrd="0" destOrd="0" presId="urn:microsoft.com/office/officeart/2005/8/layout/chart3"/>
    <dgm:cxn modelId="{66EE795B-3158-4A3F-9943-035D0C3347CD}" type="presOf" srcId="{1E63C765-8ED6-43D5-86C9-335DA35EAC37}" destId="{297A71B8-6F80-4E38-BCF7-FEE227083111}" srcOrd="1" destOrd="0" presId="urn:microsoft.com/office/officeart/2005/8/layout/chart3"/>
    <dgm:cxn modelId="{F1DF3A6F-C118-4444-84C2-B858809E3EE4}" type="presOf" srcId="{822D732A-8C87-4B0E-AB51-5A8C7D0BCF7E}" destId="{7E54088F-5CA4-4661-AAB7-43668BF9274F}" srcOrd="1" destOrd="0" presId="urn:microsoft.com/office/officeart/2005/8/layout/chart3"/>
    <dgm:cxn modelId="{03333192-997D-4A40-9952-F217A7A019AB}" srcId="{C28B0043-7A49-4608-9FA7-AFC161ACBDFD}" destId="{822D732A-8C87-4B0E-AB51-5A8C7D0BCF7E}" srcOrd="1" destOrd="0" parTransId="{525D6B58-2B85-4FD2-BCB7-BD65A06E232D}" sibTransId="{22F455EA-8A3A-445C-95F4-1587232704C7}"/>
    <dgm:cxn modelId="{5B4DA4EE-CE85-4078-B89A-06813DA48F28}" type="presOf" srcId="{D6CB7B62-53C1-4779-83C8-4F3C274463AE}" destId="{7BEF6629-D578-436E-BE43-049DB34D6A75}" srcOrd="1" destOrd="0" presId="urn:microsoft.com/office/officeart/2005/8/layout/chart3"/>
    <dgm:cxn modelId="{2C0696F1-3E0A-4F54-B02D-B1D0A6EA539E}" type="presOf" srcId="{D6CB7B62-53C1-4779-83C8-4F3C274463AE}" destId="{771BFA8C-F5F6-4D01-9842-CCD0F85A573B}" srcOrd="0" destOrd="0" presId="urn:microsoft.com/office/officeart/2005/8/layout/chart3"/>
    <dgm:cxn modelId="{89D7E8FA-F19E-4F6D-9C8E-1BF3FD9DCC0C}" type="presParOf" srcId="{5D0E0B31-00EC-4A7B-8DB5-33FE7E7EEFC2}" destId="{771BFA8C-F5F6-4D01-9842-CCD0F85A573B}" srcOrd="0" destOrd="0" presId="urn:microsoft.com/office/officeart/2005/8/layout/chart3"/>
    <dgm:cxn modelId="{5D28B25C-817A-4793-92D3-478E967D55FF}" type="presParOf" srcId="{5D0E0B31-00EC-4A7B-8DB5-33FE7E7EEFC2}" destId="{7BEF6629-D578-436E-BE43-049DB34D6A75}" srcOrd="1" destOrd="0" presId="urn:microsoft.com/office/officeart/2005/8/layout/chart3"/>
    <dgm:cxn modelId="{88971A30-10FC-4BB2-90D2-EB90C0254051}" type="presParOf" srcId="{5D0E0B31-00EC-4A7B-8DB5-33FE7E7EEFC2}" destId="{B0E8929D-CEA4-48B0-8389-06C544D162A5}" srcOrd="2" destOrd="0" presId="urn:microsoft.com/office/officeart/2005/8/layout/chart3"/>
    <dgm:cxn modelId="{5482CF26-3106-49AF-B54B-E7A295681A9F}" type="presParOf" srcId="{5D0E0B31-00EC-4A7B-8DB5-33FE7E7EEFC2}" destId="{7E54088F-5CA4-4661-AAB7-43668BF9274F}" srcOrd="3" destOrd="0" presId="urn:microsoft.com/office/officeart/2005/8/layout/chart3"/>
    <dgm:cxn modelId="{92DF5063-9EB4-4578-8BFA-75602A211B7F}" type="presParOf" srcId="{5D0E0B31-00EC-4A7B-8DB5-33FE7E7EEFC2}" destId="{E7BCBBB4-6B70-49D3-A0D4-64CC64DE8C08}" srcOrd="4" destOrd="0" presId="urn:microsoft.com/office/officeart/2005/8/layout/chart3"/>
    <dgm:cxn modelId="{1613B720-511B-4AA7-9B49-6DD560951DA5}" type="presParOf" srcId="{5D0E0B31-00EC-4A7B-8DB5-33FE7E7EEFC2}" destId="{297A71B8-6F80-4E38-BCF7-FEE227083111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BFA8C-F5F6-4D01-9842-CCD0F85A573B}">
      <dsp:nvSpPr>
        <dsp:cNvPr id="0" name=""/>
        <dsp:cNvSpPr/>
      </dsp:nvSpPr>
      <dsp:spPr>
        <a:xfrm>
          <a:off x="1327128" y="291599"/>
          <a:ext cx="3628800" cy="362880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/>
            <a:t>Consultoría especializada</a:t>
          </a:r>
        </a:p>
      </dsp:txBody>
      <dsp:txXfrm>
        <a:off x="3300072" y="961199"/>
        <a:ext cx="1231200" cy="1209600"/>
      </dsp:txXfrm>
    </dsp:sp>
    <dsp:sp modelId="{B0E8929D-CEA4-48B0-8389-06C544D162A5}">
      <dsp:nvSpPr>
        <dsp:cNvPr id="0" name=""/>
        <dsp:cNvSpPr/>
      </dsp:nvSpPr>
      <dsp:spPr>
        <a:xfrm>
          <a:off x="1140072" y="399599"/>
          <a:ext cx="3628800" cy="362880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/>
            <a:t>Activos Inmateriales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/>
            <a:t>(Software)</a:t>
          </a:r>
        </a:p>
      </dsp:txBody>
      <dsp:txXfrm>
        <a:off x="2133672" y="2689200"/>
        <a:ext cx="1641600" cy="1123200"/>
      </dsp:txXfrm>
    </dsp:sp>
    <dsp:sp modelId="{E7BCBBB4-6B70-49D3-A0D4-64CC64DE8C08}">
      <dsp:nvSpPr>
        <dsp:cNvPr id="0" name=""/>
        <dsp:cNvSpPr/>
      </dsp:nvSpPr>
      <dsp:spPr>
        <a:xfrm>
          <a:off x="1140072" y="399599"/>
          <a:ext cx="3628800" cy="362880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/>
            <a:t>Activos Materiales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/>
            <a:t>(Hardware)</a:t>
          </a:r>
        </a:p>
      </dsp:txBody>
      <dsp:txXfrm>
        <a:off x="1528871" y="1112399"/>
        <a:ext cx="1231200" cy="1209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16100" y="2369071"/>
            <a:ext cx="14655800" cy="368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16100" y="6482244"/>
            <a:ext cx="14655800" cy="139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rgbClr val="18181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900" b="1" i="0">
                <a:solidFill>
                  <a:srgbClr val="18181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rgbClr val="18181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8287999" cy="10286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028723" y="3539650"/>
            <a:ext cx="16297275" cy="3209925"/>
          </a:xfrm>
          <a:custGeom>
            <a:avLst/>
            <a:gdLst/>
            <a:ahLst/>
            <a:cxnLst/>
            <a:rect l="l" t="t" r="r" b="b"/>
            <a:pathLst>
              <a:path w="16297275" h="3209925">
                <a:moveTo>
                  <a:pt x="15929365" y="3209924"/>
                </a:moveTo>
                <a:lnTo>
                  <a:pt x="367860" y="3209924"/>
                </a:lnTo>
                <a:lnTo>
                  <a:pt x="321808" y="3207048"/>
                </a:lnTo>
                <a:lnTo>
                  <a:pt x="277437" y="3198652"/>
                </a:lnTo>
                <a:lnTo>
                  <a:pt x="235096" y="3185084"/>
                </a:lnTo>
                <a:lnTo>
                  <a:pt x="195133" y="3166694"/>
                </a:lnTo>
                <a:lnTo>
                  <a:pt x="157897" y="3143831"/>
                </a:lnTo>
                <a:lnTo>
                  <a:pt x="123736" y="3116843"/>
                </a:lnTo>
                <a:lnTo>
                  <a:pt x="92999" y="3086079"/>
                </a:lnTo>
                <a:lnTo>
                  <a:pt x="66035" y="3051888"/>
                </a:lnTo>
                <a:lnTo>
                  <a:pt x="43192" y="3014620"/>
                </a:lnTo>
                <a:lnTo>
                  <a:pt x="24818" y="2974622"/>
                </a:lnTo>
                <a:lnTo>
                  <a:pt x="11262" y="2932243"/>
                </a:lnTo>
                <a:lnTo>
                  <a:pt x="2873" y="2887833"/>
                </a:lnTo>
                <a:lnTo>
                  <a:pt x="0" y="2841741"/>
                </a:lnTo>
                <a:lnTo>
                  <a:pt x="0" y="368183"/>
                </a:lnTo>
                <a:lnTo>
                  <a:pt x="2873" y="322091"/>
                </a:lnTo>
                <a:lnTo>
                  <a:pt x="11262" y="277681"/>
                </a:lnTo>
                <a:lnTo>
                  <a:pt x="24818" y="235302"/>
                </a:lnTo>
                <a:lnTo>
                  <a:pt x="43192" y="195304"/>
                </a:lnTo>
                <a:lnTo>
                  <a:pt x="66035" y="158035"/>
                </a:lnTo>
                <a:lnTo>
                  <a:pt x="92999" y="123845"/>
                </a:lnTo>
                <a:lnTo>
                  <a:pt x="123736" y="93081"/>
                </a:lnTo>
                <a:lnTo>
                  <a:pt x="157897" y="66093"/>
                </a:lnTo>
                <a:lnTo>
                  <a:pt x="195133" y="43230"/>
                </a:lnTo>
                <a:lnTo>
                  <a:pt x="235096" y="24840"/>
                </a:lnTo>
                <a:lnTo>
                  <a:pt x="277437" y="11272"/>
                </a:lnTo>
                <a:lnTo>
                  <a:pt x="321808" y="2876"/>
                </a:lnTo>
                <a:lnTo>
                  <a:pt x="367860" y="0"/>
                </a:lnTo>
                <a:lnTo>
                  <a:pt x="15929365" y="0"/>
                </a:lnTo>
                <a:lnTo>
                  <a:pt x="15975417" y="2876"/>
                </a:lnTo>
                <a:lnTo>
                  <a:pt x="16019789" y="11272"/>
                </a:lnTo>
                <a:lnTo>
                  <a:pt x="16062130" y="24840"/>
                </a:lnTo>
                <a:lnTo>
                  <a:pt x="16102093" y="43230"/>
                </a:lnTo>
                <a:lnTo>
                  <a:pt x="16139329" y="66093"/>
                </a:lnTo>
                <a:lnTo>
                  <a:pt x="16173490" y="93081"/>
                </a:lnTo>
                <a:lnTo>
                  <a:pt x="16204227" y="123845"/>
                </a:lnTo>
                <a:lnTo>
                  <a:pt x="16231191" y="158035"/>
                </a:lnTo>
                <a:lnTo>
                  <a:pt x="16254034" y="195304"/>
                </a:lnTo>
                <a:lnTo>
                  <a:pt x="16272408" y="235302"/>
                </a:lnTo>
                <a:lnTo>
                  <a:pt x="16285963" y="277681"/>
                </a:lnTo>
                <a:lnTo>
                  <a:pt x="16294352" y="322091"/>
                </a:lnTo>
                <a:lnTo>
                  <a:pt x="16297226" y="368183"/>
                </a:lnTo>
                <a:lnTo>
                  <a:pt x="16297226" y="2841741"/>
                </a:lnTo>
                <a:lnTo>
                  <a:pt x="16294352" y="2887833"/>
                </a:lnTo>
                <a:lnTo>
                  <a:pt x="16285963" y="2932243"/>
                </a:lnTo>
                <a:lnTo>
                  <a:pt x="16272408" y="2974622"/>
                </a:lnTo>
                <a:lnTo>
                  <a:pt x="16254034" y="3014620"/>
                </a:lnTo>
                <a:lnTo>
                  <a:pt x="16231191" y="3051888"/>
                </a:lnTo>
                <a:lnTo>
                  <a:pt x="16204227" y="3086079"/>
                </a:lnTo>
                <a:lnTo>
                  <a:pt x="16173490" y="3116843"/>
                </a:lnTo>
                <a:lnTo>
                  <a:pt x="16139329" y="3143831"/>
                </a:lnTo>
                <a:lnTo>
                  <a:pt x="16102093" y="3166694"/>
                </a:lnTo>
                <a:lnTo>
                  <a:pt x="16062130" y="3185084"/>
                </a:lnTo>
                <a:lnTo>
                  <a:pt x="16019789" y="3198652"/>
                </a:lnTo>
                <a:lnTo>
                  <a:pt x="15975417" y="3207048"/>
                </a:lnTo>
                <a:lnTo>
                  <a:pt x="15929365" y="3209924"/>
                </a:lnTo>
                <a:close/>
              </a:path>
            </a:pathLst>
          </a:custGeom>
          <a:solidFill>
            <a:srgbClr val="FFFFFF">
              <a:alpha val="517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rgbClr val="18181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7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65677" y="4495864"/>
            <a:ext cx="7956645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18181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80473" y="2774946"/>
            <a:ext cx="13927052" cy="2906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1" i="0">
                <a:solidFill>
                  <a:srgbClr val="18181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jhiginiofg@idepa.es" TargetMode="External"/><Relationship Id="rId3" Type="http://schemas.openxmlformats.org/officeDocument/2006/relationships/image" Target="../media/image11.jpg"/><Relationship Id="rId7" Type="http://schemas.openxmlformats.org/officeDocument/2006/relationships/hyperlink" Target="mailto:joseangelvc@idepa.e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aulacg@idepa.es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hyperlink" Target="mailto:daviddj@idepa.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de.idepa.e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ede.idepa.es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734800" y="126139"/>
            <a:ext cx="6480810" cy="10095865"/>
            <a:chOff x="11807631" y="191248"/>
            <a:chExt cx="6480810" cy="10095865"/>
          </a:xfrm>
        </p:grpSpPr>
        <p:sp>
          <p:nvSpPr>
            <p:cNvPr id="3" name="object 3"/>
            <p:cNvSpPr/>
            <p:nvPr/>
          </p:nvSpPr>
          <p:spPr>
            <a:xfrm>
              <a:off x="11807631" y="191248"/>
              <a:ext cx="5876925" cy="10095865"/>
            </a:xfrm>
            <a:custGeom>
              <a:avLst/>
              <a:gdLst/>
              <a:ahLst/>
              <a:cxnLst/>
              <a:rect l="l" t="t" r="r" b="b"/>
              <a:pathLst>
                <a:path w="5876925" h="10095865">
                  <a:moveTo>
                    <a:pt x="5772503" y="10095750"/>
                  </a:moveTo>
                  <a:lnTo>
                    <a:pt x="104420" y="10095750"/>
                  </a:lnTo>
                  <a:lnTo>
                    <a:pt x="100875" y="10091508"/>
                  </a:lnTo>
                  <a:lnTo>
                    <a:pt x="75368" y="10054718"/>
                  </a:lnTo>
                  <a:lnTo>
                    <a:pt x="53211" y="10015627"/>
                  </a:lnTo>
                  <a:lnTo>
                    <a:pt x="34613" y="9974443"/>
                  </a:lnTo>
                  <a:lnTo>
                    <a:pt x="19783" y="9931376"/>
                  </a:lnTo>
                  <a:lnTo>
                    <a:pt x="8932" y="9886635"/>
                  </a:lnTo>
                  <a:lnTo>
                    <a:pt x="2267" y="9840430"/>
                  </a:lnTo>
                  <a:lnTo>
                    <a:pt x="0" y="9792981"/>
                  </a:lnTo>
                  <a:lnTo>
                    <a:pt x="0" y="493809"/>
                  </a:lnTo>
                  <a:lnTo>
                    <a:pt x="2267" y="446360"/>
                  </a:lnTo>
                  <a:lnTo>
                    <a:pt x="8932" y="400155"/>
                  </a:lnTo>
                  <a:lnTo>
                    <a:pt x="19783" y="355414"/>
                  </a:lnTo>
                  <a:lnTo>
                    <a:pt x="34613" y="312347"/>
                  </a:lnTo>
                  <a:lnTo>
                    <a:pt x="53211" y="271164"/>
                  </a:lnTo>
                  <a:lnTo>
                    <a:pt x="75368" y="232072"/>
                  </a:lnTo>
                  <a:lnTo>
                    <a:pt x="100875" y="195282"/>
                  </a:lnTo>
                  <a:lnTo>
                    <a:pt x="129522" y="161003"/>
                  </a:lnTo>
                  <a:lnTo>
                    <a:pt x="161101" y="129444"/>
                  </a:lnTo>
                  <a:lnTo>
                    <a:pt x="195401" y="100814"/>
                  </a:lnTo>
                  <a:lnTo>
                    <a:pt x="232213" y="75323"/>
                  </a:lnTo>
                  <a:lnTo>
                    <a:pt x="271328" y="53179"/>
                  </a:lnTo>
                  <a:lnTo>
                    <a:pt x="312537" y="34592"/>
                  </a:lnTo>
                  <a:lnTo>
                    <a:pt x="355630" y="19772"/>
                  </a:lnTo>
                  <a:lnTo>
                    <a:pt x="400398" y="8927"/>
                  </a:lnTo>
                  <a:lnTo>
                    <a:pt x="446631" y="2266"/>
                  </a:lnTo>
                  <a:lnTo>
                    <a:pt x="494121" y="0"/>
                  </a:lnTo>
                  <a:lnTo>
                    <a:pt x="5382802" y="0"/>
                  </a:lnTo>
                  <a:lnTo>
                    <a:pt x="5430291" y="2266"/>
                  </a:lnTo>
                  <a:lnTo>
                    <a:pt x="5476525" y="8927"/>
                  </a:lnTo>
                  <a:lnTo>
                    <a:pt x="5521293" y="19772"/>
                  </a:lnTo>
                  <a:lnTo>
                    <a:pt x="5564386" y="34592"/>
                  </a:lnTo>
                  <a:lnTo>
                    <a:pt x="5605595" y="53179"/>
                  </a:lnTo>
                  <a:lnTo>
                    <a:pt x="5644710" y="75323"/>
                  </a:lnTo>
                  <a:lnTo>
                    <a:pt x="5681522" y="100814"/>
                  </a:lnTo>
                  <a:lnTo>
                    <a:pt x="5715822" y="129444"/>
                  </a:lnTo>
                  <a:lnTo>
                    <a:pt x="5747400" y="161003"/>
                  </a:lnTo>
                  <a:lnTo>
                    <a:pt x="5776048" y="195282"/>
                  </a:lnTo>
                  <a:lnTo>
                    <a:pt x="5801555" y="232072"/>
                  </a:lnTo>
                  <a:lnTo>
                    <a:pt x="5823712" y="271164"/>
                  </a:lnTo>
                  <a:lnTo>
                    <a:pt x="5842310" y="312347"/>
                  </a:lnTo>
                  <a:lnTo>
                    <a:pt x="5857139" y="355414"/>
                  </a:lnTo>
                  <a:lnTo>
                    <a:pt x="5867991" y="400155"/>
                  </a:lnTo>
                  <a:lnTo>
                    <a:pt x="5874656" y="446360"/>
                  </a:lnTo>
                  <a:lnTo>
                    <a:pt x="5876923" y="493809"/>
                  </a:lnTo>
                  <a:lnTo>
                    <a:pt x="5876923" y="9792981"/>
                  </a:lnTo>
                  <a:lnTo>
                    <a:pt x="5874656" y="9840430"/>
                  </a:lnTo>
                  <a:lnTo>
                    <a:pt x="5867991" y="9886635"/>
                  </a:lnTo>
                  <a:lnTo>
                    <a:pt x="5857139" y="9931376"/>
                  </a:lnTo>
                  <a:lnTo>
                    <a:pt x="5842310" y="9974443"/>
                  </a:lnTo>
                  <a:lnTo>
                    <a:pt x="5823712" y="10015627"/>
                  </a:lnTo>
                  <a:lnTo>
                    <a:pt x="5801555" y="10054718"/>
                  </a:lnTo>
                  <a:lnTo>
                    <a:pt x="5776048" y="10091508"/>
                  </a:lnTo>
                  <a:lnTo>
                    <a:pt x="5772503" y="10095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33334" y="562051"/>
              <a:ext cx="6154665" cy="9545185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26784" y="6468255"/>
            <a:ext cx="7334249" cy="279082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03444" y="1164000"/>
            <a:ext cx="10978956" cy="401007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584200" marR="5080" indent="-571500" algn="just">
              <a:buFont typeface="Arial" panose="020B0604020202020204" pitchFamily="34" charset="0"/>
              <a:buChar char="•"/>
            </a:pPr>
            <a:r>
              <a:rPr lang="es-E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Ayuda a la Transformación Digital (ATD).</a:t>
            </a:r>
          </a:p>
          <a:p>
            <a:pPr marL="584200" marR="5080" indent="-571500" algn="just">
              <a:buFont typeface="Arial" panose="020B0604020202020204" pitchFamily="34" charset="0"/>
              <a:buChar char="•"/>
            </a:pPr>
            <a:endParaRPr lang="es-ES" sz="3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84200" marR="5080" indent="-571500" algn="just">
              <a:buFont typeface="Arial" panose="020B0604020202020204" pitchFamily="34" charset="0"/>
              <a:buChar char="•"/>
            </a:pPr>
            <a:r>
              <a:rPr lang="es-E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Cheques de Innovación.</a:t>
            </a:r>
          </a:p>
          <a:p>
            <a:pPr marL="584200" marR="5080" indent="-571500" algn="just">
              <a:buFont typeface="Arial" panose="020B0604020202020204" pitchFamily="34" charset="0"/>
              <a:buChar char="•"/>
            </a:pPr>
            <a:endParaRPr lang="es-ES" sz="3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84200" marR="5080" indent="-571500" algn="just">
              <a:buFont typeface="Arial" panose="020B0604020202020204" pitchFamily="34" charset="0"/>
              <a:buChar char="•"/>
            </a:pPr>
            <a:r>
              <a:rPr lang="es-E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Cheques de Desarrollo Empresarial.</a:t>
            </a:r>
          </a:p>
          <a:p>
            <a:pPr marL="12700" marR="5080" algn="just"/>
            <a:endParaRPr lang="es-E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 algn="r"/>
            <a:r>
              <a:rPr lang="es-E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Llanera, a 11 de abril de 2023</a:t>
            </a:r>
            <a:endParaRPr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15" dirty="0"/>
              <a:t>¡</a:t>
            </a:r>
            <a:r>
              <a:rPr spc="-505" dirty="0"/>
              <a:t>M</a:t>
            </a:r>
            <a:r>
              <a:rPr spc="-440" dirty="0"/>
              <a:t>u</a:t>
            </a:r>
            <a:r>
              <a:rPr spc="-315" dirty="0"/>
              <a:t>c</a:t>
            </a:r>
            <a:r>
              <a:rPr spc="-385" dirty="0"/>
              <a:t>h</a:t>
            </a:r>
            <a:r>
              <a:rPr spc="85" dirty="0"/>
              <a:t>a</a:t>
            </a:r>
            <a:r>
              <a:rPr spc="-95" dirty="0"/>
              <a:t>s</a:t>
            </a:r>
            <a:r>
              <a:rPr spc="-420" dirty="0"/>
              <a:t> </a:t>
            </a:r>
            <a:r>
              <a:rPr spc="-130" dirty="0"/>
              <a:t>g</a:t>
            </a:r>
            <a:r>
              <a:rPr spc="-355" dirty="0"/>
              <a:t>r</a:t>
            </a:r>
            <a:r>
              <a:rPr spc="85" dirty="0"/>
              <a:t>a</a:t>
            </a:r>
            <a:r>
              <a:rPr spc="-315" dirty="0"/>
              <a:t>c</a:t>
            </a:r>
            <a:r>
              <a:rPr spc="-390" dirty="0"/>
              <a:t>i</a:t>
            </a:r>
            <a:r>
              <a:rPr spc="85" dirty="0"/>
              <a:t>a</a:t>
            </a:r>
            <a:r>
              <a:rPr spc="-260" dirty="0"/>
              <a:t>s</a:t>
            </a:r>
            <a:r>
              <a:rPr spc="-650" dirty="0"/>
              <a:t>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293617"/>
            <a:ext cx="8343265" cy="3733800"/>
            <a:chOff x="0" y="6293617"/>
            <a:chExt cx="8343265" cy="3733800"/>
          </a:xfrm>
        </p:grpSpPr>
        <p:sp>
          <p:nvSpPr>
            <p:cNvPr id="3" name="object 3"/>
            <p:cNvSpPr/>
            <p:nvPr/>
          </p:nvSpPr>
          <p:spPr>
            <a:xfrm>
              <a:off x="837555" y="6293617"/>
              <a:ext cx="7505700" cy="3733800"/>
            </a:xfrm>
            <a:custGeom>
              <a:avLst/>
              <a:gdLst/>
              <a:ahLst/>
              <a:cxnLst/>
              <a:rect l="l" t="t" r="r" b="b"/>
              <a:pathLst>
                <a:path w="7505700" h="3733800">
                  <a:moveTo>
                    <a:pt x="7162152" y="3733732"/>
                  </a:moveTo>
                  <a:lnTo>
                    <a:pt x="343547" y="3733732"/>
                  </a:lnTo>
                  <a:lnTo>
                    <a:pt x="297021" y="3730591"/>
                  </a:lnTo>
                  <a:lnTo>
                    <a:pt x="252369" y="3721443"/>
                  </a:lnTo>
                  <a:lnTo>
                    <a:pt x="210006" y="3706701"/>
                  </a:lnTo>
                  <a:lnTo>
                    <a:pt x="170345" y="3686780"/>
                  </a:lnTo>
                  <a:lnTo>
                    <a:pt x="133800" y="3662092"/>
                  </a:lnTo>
                  <a:lnTo>
                    <a:pt x="100785" y="3633051"/>
                  </a:lnTo>
                  <a:lnTo>
                    <a:pt x="71714" y="3600070"/>
                  </a:lnTo>
                  <a:lnTo>
                    <a:pt x="47000" y="3563563"/>
                  </a:lnTo>
                  <a:lnTo>
                    <a:pt x="27058" y="3523943"/>
                  </a:lnTo>
                  <a:lnTo>
                    <a:pt x="12302" y="3481624"/>
                  </a:lnTo>
                  <a:lnTo>
                    <a:pt x="3144" y="3437019"/>
                  </a:lnTo>
                  <a:lnTo>
                    <a:pt x="0" y="3390541"/>
                  </a:lnTo>
                  <a:lnTo>
                    <a:pt x="0" y="343191"/>
                  </a:lnTo>
                  <a:lnTo>
                    <a:pt x="3144" y="296713"/>
                  </a:lnTo>
                  <a:lnTo>
                    <a:pt x="12302" y="252108"/>
                  </a:lnTo>
                  <a:lnTo>
                    <a:pt x="27058" y="209788"/>
                  </a:lnTo>
                  <a:lnTo>
                    <a:pt x="47000" y="170168"/>
                  </a:lnTo>
                  <a:lnTo>
                    <a:pt x="71714" y="133661"/>
                  </a:lnTo>
                  <a:lnTo>
                    <a:pt x="100785" y="100681"/>
                  </a:lnTo>
                  <a:lnTo>
                    <a:pt x="133800" y="71640"/>
                  </a:lnTo>
                  <a:lnTo>
                    <a:pt x="170345" y="46952"/>
                  </a:lnTo>
                  <a:lnTo>
                    <a:pt x="210006" y="27030"/>
                  </a:lnTo>
                  <a:lnTo>
                    <a:pt x="252369" y="12289"/>
                  </a:lnTo>
                  <a:lnTo>
                    <a:pt x="297021" y="3141"/>
                  </a:lnTo>
                  <a:lnTo>
                    <a:pt x="343547" y="0"/>
                  </a:lnTo>
                  <a:lnTo>
                    <a:pt x="7162152" y="0"/>
                  </a:lnTo>
                  <a:lnTo>
                    <a:pt x="7208678" y="3141"/>
                  </a:lnTo>
                  <a:lnTo>
                    <a:pt x="7253330" y="12289"/>
                  </a:lnTo>
                  <a:lnTo>
                    <a:pt x="7295693" y="27030"/>
                  </a:lnTo>
                  <a:lnTo>
                    <a:pt x="7335354" y="46952"/>
                  </a:lnTo>
                  <a:lnTo>
                    <a:pt x="7371899" y="71640"/>
                  </a:lnTo>
                  <a:lnTo>
                    <a:pt x="7404914" y="100681"/>
                  </a:lnTo>
                  <a:lnTo>
                    <a:pt x="7433985" y="133661"/>
                  </a:lnTo>
                  <a:lnTo>
                    <a:pt x="7458698" y="170168"/>
                  </a:lnTo>
                  <a:lnTo>
                    <a:pt x="7478640" y="209788"/>
                  </a:lnTo>
                  <a:lnTo>
                    <a:pt x="7493397" y="252108"/>
                  </a:lnTo>
                  <a:lnTo>
                    <a:pt x="7502555" y="296713"/>
                  </a:lnTo>
                  <a:lnTo>
                    <a:pt x="7505699" y="343191"/>
                  </a:lnTo>
                  <a:lnTo>
                    <a:pt x="7505699" y="3390541"/>
                  </a:lnTo>
                  <a:lnTo>
                    <a:pt x="7502555" y="3437019"/>
                  </a:lnTo>
                  <a:lnTo>
                    <a:pt x="7493397" y="3481624"/>
                  </a:lnTo>
                  <a:lnTo>
                    <a:pt x="7478640" y="3523943"/>
                  </a:lnTo>
                  <a:lnTo>
                    <a:pt x="7458698" y="3563563"/>
                  </a:lnTo>
                  <a:lnTo>
                    <a:pt x="7433985" y="3600070"/>
                  </a:lnTo>
                  <a:lnTo>
                    <a:pt x="7404914" y="3633051"/>
                  </a:lnTo>
                  <a:lnTo>
                    <a:pt x="7371899" y="3662092"/>
                  </a:lnTo>
                  <a:lnTo>
                    <a:pt x="7335354" y="3686780"/>
                  </a:lnTo>
                  <a:lnTo>
                    <a:pt x="7295693" y="3706701"/>
                  </a:lnTo>
                  <a:lnTo>
                    <a:pt x="7253330" y="3721443"/>
                  </a:lnTo>
                  <a:lnTo>
                    <a:pt x="7208678" y="3730591"/>
                  </a:lnTo>
                  <a:lnTo>
                    <a:pt x="7162152" y="37337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892754"/>
              <a:ext cx="2414563" cy="2703496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69823" y="8597767"/>
            <a:ext cx="3771899" cy="14382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400" y="2353933"/>
            <a:ext cx="7038974" cy="327659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766988" y="6993189"/>
            <a:ext cx="647700" cy="647700"/>
            <a:chOff x="2766988" y="6993189"/>
            <a:chExt cx="647700" cy="647700"/>
          </a:xfrm>
        </p:grpSpPr>
        <p:sp>
          <p:nvSpPr>
            <p:cNvPr id="8" name="object 8"/>
            <p:cNvSpPr/>
            <p:nvPr/>
          </p:nvSpPr>
          <p:spPr>
            <a:xfrm>
              <a:off x="2766988" y="6993189"/>
              <a:ext cx="647700" cy="647700"/>
            </a:xfrm>
            <a:custGeom>
              <a:avLst/>
              <a:gdLst/>
              <a:ahLst/>
              <a:cxnLst/>
              <a:rect l="l" t="t" r="r" b="b"/>
              <a:pathLst>
                <a:path w="647700" h="647700">
                  <a:moveTo>
                    <a:pt x="323849" y="647699"/>
                  </a:moveTo>
                  <a:lnTo>
                    <a:pt x="284204" y="645264"/>
                  </a:lnTo>
                  <a:lnTo>
                    <a:pt x="245160" y="637994"/>
                  </a:lnTo>
                  <a:lnTo>
                    <a:pt x="207300" y="626000"/>
                  </a:lnTo>
                  <a:lnTo>
                    <a:pt x="171188" y="609460"/>
                  </a:lnTo>
                  <a:lnTo>
                    <a:pt x="137372" y="588623"/>
                  </a:lnTo>
                  <a:lnTo>
                    <a:pt x="106365" y="563807"/>
                  </a:lnTo>
                  <a:lnTo>
                    <a:pt x="78629" y="535381"/>
                  </a:lnTo>
                  <a:lnTo>
                    <a:pt x="54578" y="503771"/>
                  </a:lnTo>
                  <a:lnTo>
                    <a:pt x="34578" y="469454"/>
                  </a:lnTo>
                  <a:lnTo>
                    <a:pt x="18930" y="432951"/>
                  </a:lnTo>
                  <a:lnTo>
                    <a:pt x="7869" y="394808"/>
                  </a:lnTo>
                  <a:lnTo>
                    <a:pt x="1559" y="355592"/>
                  </a:lnTo>
                  <a:lnTo>
                    <a:pt x="0" y="323849"/>
                  </a:lnTo>
                  <a:lnTo>
                    <a:pt x="97" y="315899"/>
                  </a:lnTo>
                  <a:lnTo>
                    <a:pt x="3504" y="276331"/>
                  </a:lnTo>
                  <a:lnTo>
                    <a:pt x="11730" y="237477"/>
                  </a:lnTo>
                  <a:lnTo>
                    <a:pt x="24651" y="199917"/>
                  </a:lnTo>
                  <a:lnTo>
                    <a:pt x="42073" y="164222"/>
                  </a:lnTo>
                  <a:lnTo>
                    <a:pt x="63731" y="130932"/>
                  </a:lnTo>
                  <a:lnTo>
                    <a:pt x="89300" y="100543"/>
                  </a:lnTo>
                  <a:lnTo>
                    <a:pt x="118401" y="73510"/>
                  </a:lnTo>
                  <a:lnTo>
                    <a:pt x="150592" y="50242"/>
                  </a:lnTo>
                  <a:lnTo>
                    <a:pt x="185386" y="31092"/>
                  </a:lnTo>
                  <a:lnTo>
                    <a:pt x="222261" y="16345"/>
                  </a:lnTo>
                  <a:lnTo>
                    <a:pt x="260669" y="6222"/>
                  </a:lnTo>
                  <a:lnTo>
                    <a:pt x="300028" y="877"/>
                  </a:lnTo>
                  <a:lnTo>
                    <a:pt x="323849" y="0"/>
                  </a:lnTo>
                  <a:lnTo>
                    <a:pt x="331800" y="97"/>
                  </a:lnTo>
                  <a:lnTo>
                    <a:pt x="371368" y="3504"/>
                  </a:lnTo>
                  <a:lnTo>
                    <a:pt x="410222" y="11730"/>
                  </a:lnTo>
                  <a:lnTo>
                    <a:pt x="447781" y="24651"/>
                  </a:lnTo>
                  <a:lnTo>
                    <a:pt x="483477" y="42073"/>
                  </a:lnTo>
                  <a:lnTo>
                    <a:pt x="516767" y="63731"/>
                  </a:lnTo>
                  <a:lnTo>
                    <a:pt x="547156" y="89300"/>
                  </a:lnTo>
                  <a:lnTo>
                    <a:pt x="574189" y="118401"/>
                  </a:lnTo>
                  <a:lnTo>
                    <a:pt x="597457" y="150592"/>
                  </a:lnTo>
                  <a:lnTo>
                    <a:pt x="616607" y="185386"/>
                  </a:lnTo>
                  <a:lnTo>
                    <a:pt x="631354" y="222261"/>
                  </a:lnTo>
                  <a:lnTo>
                    <a:pt x="641477" y="260669"/>
                  </a:lnTo>
                  <a:lnTo>
                    <a:pt x="646822" y="300028"/>
                  </a:lnTo>
                  <a:lnTo>
                    <a:pt x="647699" y="323849"/>
                  </a:lnTo>
                  <a:lnTo>
                    <a:pt x="647602" y="331800"/>
                  </a:lnTo>
                  <a:lnTo>
                    <a:pt x="644195" y="371368"/>
                  </a:lnTo>
                  <a:lnTo>
                    <a:pt x="635969" y="410222"/>
                  </a:lnTo>
                  <a:lnTo>
                    <a:pt x="623048" y="447781"/>
                  </a:lnTo>
                  <a:lnTo>
                    <a:pt x="605626" y="483477"/>
                  </a:lnTo>
                  <a:lnTo>
                    <a:pt x="583968" y="516767"/>
                  </a:lnTo>
                  <a:lnTo>
                    <a:pt x="558399" y="547156"/>
                  </a:lnTo>
                  <a:lnTo>
                    <a:pt x="529298" y="574189"/>
                  </a:lnTo>
                  <a:lnTo>
                    <a:pt x="497106" y="597457"/>
                  </a:lnTo>
                  <a:lnTo>
                    <a:pt x="462313" y="616607"/>
                  </a:lnTo>
                  <a:lnTo>
                    <a:pt x="425438" y="631354"/>
                  </a:lnTo>
                  <a:lnTo>
                    <a:pt x="387029" y="641477"/>
                  </a:lnTo>
                  <a:lnTo>
                    <a:pt x="347671" y="646822"/>
                  </a:lnTo>
                  <a:lnTo>
                    <a:pt x="323849" y="647699"/>
                  </a:lnTo>
                  <a:close/>
                </a:path>
              </a:pathLst>
            </a:custGeom>
            <a:solidFill>
              <a:srgbClr val="1B9D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12234" y="7178593"/>
              <a:ext cx="380365" cy="309880"/>
            </a:xfrm>
            <a:custGeom>
              <a:avLst/>
              <a:gdLst/>
              <a:ahLst/>
              <a:cxnLst/>
              <a:rect l="l" t="t" r="r" b="b"/>
              <a:pathLst>
                <a:path w="380364" h="309879">
                  <a:moveTo>
                    <a:pt x="119338" y="309276"/>
                  </a:moveTo>
                  <a:lnTo>
                    <a:pt x="86915" y="306903"/>
                  </a:lnTo>
                  <a:lnTo>
                    <a:pt x="55965" y="300006"/>
                  </a:lnTo>
                  <a:lnTo>
                    <a:pt x="26866" y="288919"/>
                  </a:lnTo>
                  <a:lnTo>
                    <a:pt x="0" y="273977"/>
                  </a:lnTo>
                  <a:lnTo>
                    <a:pt x="6153" y="274786"/>
                  </a:lnTo>
                  <a:lnTo>
                    <a:pt x="12306" y="275110"/>
                  </a:lnTo>
                  <a:lnTo>
                    <a:pt x="18621" y="275110"/>
                  </a:lnTo>
                  <a:lnTo>
                    <a:pt x="45457" y="272836"/>
                  </a:lnTo>
                  <a:lnTo>
                    <a:pt x="70821" y="266265"/>
                  </a:lnTo>
                  <a:lnTo>
                    <a:pt x="94333" y="255778"/>
                  </a:lnTo>
                  <a:lnTo>
                    <a:pt x="115614" y="241754"/>
                  </a:lnTo>
                  <a:lnTo>
                    <a:pt x="91204" y="237376"/>
                  </a:lnTo>
                  <a:lnTo>
                    <a:pt x="70073" y="226047"/>
                  </a:lnTo>
                  <a:lnTo>
                    <a:pt x="53495" y="209009"/>
                  </a:lnTo>
                  <a:lnTo>
                    <a:pt x="42748" y="187509"/>
                  </a:lnTo>
                  <a:lnTo>
                    <a:pt x="47605" y="188480"/>
                  </a:lnTo>
                  <a:lnTo>
                    <a:pt x="52463" y="188966"/>
                  </a:lnTo>
                  <a:lnTo>
                    <a:pt x="64608" y="188966"/>
                  </a:lnTo>
                  <a:lnTo>
                    <a:pt x="71570" y="187994"/>
                  </a:lnTo>
                  <a:lnTo>
                    <a:pt x="78047" y="186213"/>
                  </a:lnTo>
                  <a:lnTo>
                    <a:pt x="53159" y="176500"/>
                  </a:lnTo>
                  <a:lnTo>
                    <a:pt x="33295" y="159394"/>
                  </a:lnTo>
                  <a:lnTo>
                    <a:pt x="20141" y="136550"/>
                  </a:lnTo>
                  <a:lnTo>
                    <a:pt x="15382" y="109623"/>
                  </a:lnTo>
                  <a:lnTo>
                    <a:pt x="15382" y="108651"/>
                  </a:lnTo>
                  <a:lnTo>
                    <a:pt x="23539" y="112583"/>
                  </a:lnTo>
                  <a:lnTo>
                    <a:pt x="32182" y="115573"/>
                  </a:lnTo>
                  <a:lnTo>
                    <a:pt x="41250" y="117532"/>
                  </a:lnTo>
                  <a:lnTo>
                    <a:pt x="50682" y="118367"/>
                  </a:lnTo>
                  <a:lnTo>
                    <a:pt x="36362" y="106149"/>
                  </a:lnTo>
                  <a:lnTo>
                    <a:pt x="25381" y="90819"/>
                  </a:lnTo>
                  <a:lnTo>
                    <a:pt x="18348" y="73030"/>
                  </a:lnTo>
                  <a:lnTo>
                    <a:pt x="15868" y="53435"/>
                  </a:lnTo>
                  <a:lnTo>
                    <a:pt x="16579" y="42917"/>
                  </a:lnTo>
                  <a:lnTo>
                    <a:pt x="18641" y="32810"/>
                  </a:lnTo>
                  <a:lnTo>
                    <a:pt x="21948" y="23218"/>
                  </a:lnTo>
                  <a:lnTo>
                    <a:pt x="26393" y="14249"/>
                  </a:lnTo>
                  <a:lnTo>
                    <a:pt x="58669" y="46492"/>
                  </a:lnTo>
                  <a:lnTo>
                    <a:pt x="96972" y="71570"/>
                  </a:lnTo>
                  <a:lnTo>
                    <a:pt x="140224" y="88390"/>
                  </a:lnTo>
                  <a:lnTo>
                    <a:pt x="187347" y="95859"/>
                  </a:lnTo>
                  <a:lnTo>
                    <a:pt x="185889" y="90192"/>
                  </a:lnTo>
                  <a:lnTo>
                    <a:pt x="185242" y="84200"/>
                  </a:lnTo>
                  <a:lnTo>
                    <a:pt x="185242" y="78047"/>
                  </a:lnTo>
                  <a:lnTo>
                    <a:pt x="191380" y="47681"/>
                  </a:lnTo>
                  <a:lnTo>
                    <a:pt x="208114" y="22871"/>
                  </a:lnTo>
                  <a:lnTo>
                    <a:pt x="232924" y="6137"/>
                  </a:lnTo>
                  <a:lnTo>
                    <a:pt x="263290" y="0"/>
                  </a:lnTo>
                  <a:lnTo>
                    <a:pt x="279687" y="1705"/>
                  </a:lnTo>
                  <a:lnTo>
                    <a:pt x="294885" y="6598"/>
                  </a:lnTo>
                  <a:lnTo>
                    <a:pt x="308535" y="14345"/>
                  </a:lnTo>
                  <a:lnTo>
                    <a:pt x="320287" y="24612"/>
                  </a:lnTo>
                  <a:lnTo>
                    <a:pt x="333426" y="21401"/>
                  </a:lnTo>
                  <a:lnTo>
                    <a:pt x="346094" y="17143"/>
                  </a:lnTo>
                  <a:lnTo>
                    <a:pt x="358246" y="11883"/>
                  </a:lnTo>
                  <a:lnTo>
                    <a:pt x="369836" y="5667"/>
                  </a:lnTo>
                  <a:lnTo>
                    <a:pt x="364290" y="18775"/>
                  </a:lnTo>
                  <a:lnTo>
                    <a:pt x="356558" y="30502"/>
                  </a:lnTo>
                  <a:lnTo>
                    <a:pt x="346883" y="40620"/>
                  </a:lnTo>
                  <a:lnTo>
                    <a:pt x="335508" y="48901"/>
                  </a:lnTo>
                  <a:lnTo>
                    <a:pt x="347253" y="47024"/>
                  </a:lnTo>
                  <a:lnTo>
                    <a:pt x="358663" y="44326"/>
                  </a:lnTo>
                  <a:lnTo>
                    <a:pt x="369710" y="40840"/>
                  </a:lnTo>
                  <a:lnTo>
                    <a:pt x="380361" y="36595"/>
                  </a:lnTo>
                  <a:lnTo>
                    <a:pt x="371964" y="47998"/>
                  </a:lnTo>
                  <a:lnTo>
                    <a:pt x="362610" y="58596"/>
                  </a:lnTo>
                  <a:lnTo>
                    <a:pt x="352376" y="68314"/>
                  </a:lnTo>
                  <a:lnTo>
                    <a:pt x="341337" y="77076"/>
                  </a:lnTo>
                  <a:lnTo>
                    <a:pt x="341499" y="80314"/>
                  </a:lnTo>
                  <a:lnTo>
                    <a:pt x="341499" y="87115"/>
                  </a:lnTo>
                  <a:lnTo>
                    <a:pt x="337844" y="126275"/>
                  </a:lnTo>
                  <a:lnTo>
                    <a:pt x="326984" y="165343"/>
                  </a:lnTo>
                  <a:lnTo>
                    <a:pt x="309077" y="202736"/>
                  </a:lnTo>
                  <a:lnTo>
                    <a:pt x="284279" y="236876"/>
                  </a:lnTo>
                  <a:lnTo>
                    <a:pt x="252749" y="266180"/>
                  </a:lnTo>
                  <a:lnTo>
                    <a:pt x="214644" y="289068"/>
                  </a:lnTo>
                  <a:lnTo>
                    <a:pt x="170121" y="303961"/>
                  </a:lnTo>
                  <a:lnTo>
                    <a:pt x="119338" y="3092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793680" y="7748223"/>
            <a:ext cx="619125" cy="619125"/>
            <a:chOff x="2793680" y="7748223"/>
            <a:chExt cx="619125" cy="619125"/>
          </a:xfrm>
        </p:grpSpPr>
        <p:sp>
          <p:nvSpPr>
            <p:cNvPr id="11" name="object 11"/>
            <p:cNvSpPr/>
            <p:nvPr/>
          </p:nvSpPr>
          <p:spPr>
            <a:xfrm>
              <a:off x="2793680" y="7748223"/>
              <a:ext cx="619125" cy="615950"/>
            </a:xfrm>
            <a:custGeom>
              <a:avLst/>
              <a:gdLst/>
              <a:ahLst/>
              <a:cxnLst/>
              <a:rect l="l" t="t" r="r" b="b"/>
              <a:pathLst>
                <a:path w="619125" h="615950">
                  <a:moveTo>
                    <a:pt x="357931" y="615365"/>
                  </a:moveTo>
                  <a:lnTo>
                    <a:pt x="357931" y="399045"/>
                  </a:lnTo>
                  <a:lnTo>
                    <a:pt x="430062" y="399045"/>
                  </a:lnTo>
                  <a:lnTo>
                    <a:pt x="443786" y="309562"/>
                  </a:lnTo>
                  <a:lnTo>
                    <a:pt x="357931" y="309562"/>
                  </a:lnTo>
                  <a:lnTo>
                    <a:pt x="357931" y="251493"/>
                  </a:lnTo>
                  <a:lnTo>
                    <a:pt x="360406" y="233612"/>
                  </a:lnTo>
                  <a:lnTo>
                    <a:pt x="368734" y="218142"/>
                  </a:lnTo>
                  <a:lnTo>
                    <a:pt x="384273" y="207261"/>
                  </a:lnTo>
                  <a:lnTo>
                    <a:pt x="408379" y="203150"/>
                  </a:lnTo>
                  <a:lnTo>
                    <a:pt x="447414" y="203150"/>
                  </a:lnTo>
                  <a:lnTo>
                    <a:pt x="447414" y="126968"/>
                  </a:lnTo>
                  <a:lnTo>
                    <a:pt x="441349" y="126024"/>
                  </a:lnTo>
                  <a:lnTo>
                    <a:pt x="425467" y="123945"/>
                  </a:lnTo>
                  <a:lnTo>
                    <a:pt x="403235" y="121867"/>
                  </a:lnTo>
                  <a:lnTo>
                    <a:pt x="378120" y="120922"/>
                  </a:lnTo>
                  <a:lnTo>
                    <a:pt x="330018" y="128831"/>
                  </a:lnTo>
                  <a:lnTo>
                    <a:pt x="293139" y="152048"/>
                  </a:lnTo>
                  <a:lnTo>
                    <a:pt x="269519" y="189812"/>
                  </a:lnTo>
                  <a:lnTo>
                    <a:pt x="261193" y="241361"/>
                  </a:lnTo>
                  <a:lnTo>
                    <a:pt x="261193" y="309562"/>
                  </a:lnTo>
                  <a:lnTo>
                    <a:pt x="182593" y="309562"/>
                  </a:lnTo>
                  <a:lnTo>
                    <a:pt x="182593" y="399045"/>
                  </a:lnTo>
                  <a:lnTo>
                    <a:pt x="261193" y="399045"/>
                  </a:lnTo>
                  <a:lnTo>
                    <a:pt x="261193" y="615365"/>
                  </a:lnTo>
                  <a:lnTo>
                    <a:pt x="213259" y="603848"/>
                  </a:lnTo>
                  <a:lnTo>
                    <a:pt x="168547" y="585210"/>
                  </a:lnTo>
                  <a:lnTo>
                    <a:pt x="127702" y="560097"/>
                  </a:lnTo>
                  <a:lnTo>
                    <a:pt x="91371" y="529153"/>
                  </a:lnTo>
                  <a:lnTo>
                    <a:pt x="60198" y="493024"/>
                  </a:lnTo>
                  <a:lnTo>
                    <a:pt x="34829" y="452355"/>
                  </a:lnTo>
                  <a:lnTo>
                    <a:pt x="15910" y="407792"/>
                  </a:lnTo>
                  <a:lnTo>
                    <a:pt x="4085" y="359979"/>
                  </a:lnTo>
                  <a:lnTo>
                    <a:pt x="0" y="309562"/>
                  </a:lnTo>
                  <a:lnTo>
                    <a:pt x="3356" y="263817"/>
                  </a:lnTo>
                  <a:lnTo>
                    <a:pt x="13106" y="220156"/>
                  </a:lnTo>
                  <a:lnTo>
                    <a:pt x="28771" y="179058"/>
                  </a:lnTo>
                  <a:lnTo>
                    <a:pt x="49872" y="141002"/>
                  </a:lnTo>
                  <a:lnTo>
                    <a:pt x="75930" y="106466"/>
                  </a:lnTo>
                  <a:lnTo>
                    <a:pt x="106466" y="75930"/>
                  </a:lnTo>
                  <a:lnTo>
                    <a:pt x="141002" y="49872"/>
                  </a:lnTo>
                  <a:lnTo>
                    <a:pt x="179058" y="28771"/>
                  </a:lnTo>
                  <a:lnTo>
                    <a:pt x="220156" y="13106"/>
                  </a:lnTo>
                  <a:lnTo>
                    <a:pt x="263817" y="3356"/>
                  </a:lnTo>
                  <a:lnTo>
                    <a:pt x="309562" y="0"/>
                  </a:lnTo>
                  <a:lnTo>
                    <a:pt x="355307" y="3356"/>
                  </a:lnTo>
                  <a:lnTo>
                    <a:pt x="398968" y="13106"/>
                  </a:lnTo>
                  <a:lnTo>
                    <a:pt x="440066" y="28771"/>
                  </a:lnTo>
                  <a:lnTo>
                    <a:pt x="478122" y="49872"/>
                  </a:lnTo>
                  <a:lnTo>
                    <a:pt x="512658" y="75930"/>
                  </a:lnTo>
                  <a:lnTo>
                    <a:pt x="543194" y="106466"/>
                  </a:lnTo>
                  <a:lnTo>
                    <a:pt x="569252" y="141002"/>
                  </a:lnTo>
                  <a:lnTo>
                    <a:pt x="590353" y="179058"/>
                  </a:lnTo>
                  <a:lnTo>
                    <a:pt x="606018" y="220156"/>
                  </a:lnTo>
                  <a:lnTo>
                    <a:pt x="615768" y="263817"/>
                  </a:lnTo>
                  <a:lnTo>
                    <a:pt x="619125" y="309562"/>
                  </a:lnTo>
                  <a:lnTo>
                    <a:pt x="615039" y="359979"/>
                  </a:lnTo>
                  <a:lnTo>
                    <a:pt x="603214" y="407792"/>
                  </a:lnTo>
                  <a:lnTo>
                    <a:pt x="584295" y="452355"/>
                  </a:lnTo>
                  <a:lnTo>
                    <a:pt x="558926" y="493024"/>
                  </a:lnTo>
                  <a:lnTo>
                    <a:pt x="527753" y="529153"/>
                  </a:lnTo>
                  <a:lnTo>
                    <a:pt x="491422" y="560097"/>
                  </a:lnTo>
                  <a:lnTo>
                    <a:pt x="450577" y="585210"/>
                  </a:lnTo>
                  <a:lnTo>
                    <a:pt x="405865" y="603848"/>
                  </a:lnTo>
                  <a:lnTo>
                    <a:pt x="357931" y="615365"/>
                  </a:lnTo>
                  <a:close/>
                </a:path>
              </a:pathLst>
            </a:custGeom>
            <a:solidFill>
              <a:srgbClr val="177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76273" y="7869146"/>
              <a:ext cx="265430" cy="498475"/>
            </a:xfrm>
            <a:custGeom>
              <a:avLst/>
              <a:gdLst/>
              <a:ahLst/>
              <a:cxnLst/>
              <a:rect l="l" t="t" r="r" b="b"/>
              <a:pathLst>
                <a:path w="265430" h="498475">
                  <a:moveTo>
                    <a:pt x="126968" y="498202"/>
                  </a:moveTo>
                  <a:lnTo>
                    <a:pt x="114685" y="497962"/>
                  </a:lnTo>
                  <a:lnTo>
                    <a:pt x="102524" y="497249"/>
                  </a:lnTo>
                  <a:lnTo>
                    <a:pt x="90492" y="496072"/>
                  </a:lnTo>
                  <a:lnTo>
                    <a:pt x="78599" y="494442"/>
                  </a:lnTo>
                  <a:lnTo>
                    <a:pt x="78599" y="278122"/>
                  </a:lnTo>
                  <a:lnTo>
                    <a:pt x="0" y="278122"/>
                  </a:lnTo>
                  <a:lnTo>
                    <a:pt x="0" y="188639"/>
                  </a:lnTo>
                  <a:lnTo>
                    <a:pt x="78599" y="188639"/>
                  </a:lnTo>
                  <a:lnTo>
                    <a:pt x="78599" y="120438"/>
                  </a:lnTo>
                  <a:lnTo>
                    <a:pt x="86925" y="68889"/>
                  </a:lnTo>
                  <a:lnTo>
                    <a:pt x="110546" y="31125"/>
                  </a:lnTo>
                  <a:lnTo>
                    <a:pt x="147425" y="7908"/>
                  </a:lnTo>
                  <a:lnTo>
                    <a:pt x="195526" y="0"/>
                  </a:lnTo>
                  <a:lnTo>
                    <a:pt x="220641" y="944"/>
                  </a:lnTo>
                  <a:lnTo>
                    <a:pt x="242874" y="3023"/>
                  </a:lnTo>
                  <a:lnTo>
                    <a:pt x="258756" y="5101"/>
                  </a:lnTo>
                  <a:lnTo>
                    <a:pt x="264821" y="6046"/>
                  </a:lnTo>
                  <a:lnTo>
                    <a:pt x="264821" y="82227"/>
                  </a:lnTo>
                  <a:lnTo>
                    <a:pt x="225785" y="82227"/>
                  </a:lnTo>
                  <a:lnTo>
                    <a:pt x="201680" y="86338"/>
                  </a:lnTo>
                  <a:lnTo>
                    <a:pt x="186141" y="97219"/>
                  </a:lnTo>
                  <a:lnTo>
                    <a:pt x="177812" y="112689"/>
                  </a:lnTo>
                  <a:lnTo>
                    <a:pt x="175338" y="130570"/>
                  </a:lnTo>
                  <a:lnTo>
                    <a:pt x="175338" y="188639"/>
                  </a:lnTo>
                  <a:lnTo>
                    <a:pt x="261193" y="188639"/>
                  </a:lnTo>
                  <a:lnTo>
                    <a:pt x="247469" y="278122"/>
                  </a:lnTo>
                  <a:lnTo>
                    <a:pt x="175338" y="278122"/>
                  </a:lnTo>
                  <a:lnTo>
                    <a:pt x="175338" y="494442"/>
                  </a:lnTo>
                  <a:lnTo>
                    <a:pt x="163445" y="496072"/>
                  </a:lnTo>
                  <a:lnTo>
                    <a:pt x="151413" y="497249"/>
                  </a:lnTo>
                  <a:lnTo>
                    <a:pt x="139252" y="497962"/>
                  </a:lnTo>
                  <a:lnTo>
                    <a:pt x="126968" y="4982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766988" y="8548398"/>
            <a:ext cx="626745" cy="626745"/>
            <a:chOff x="2766988" y="8548398"/>
            <a:chExt cx="626745" cy="626745"/>
          </a:xfrm>
        </p:grpSpPr>
        <p:sp>
          <p:nvSpPr>
            <p:cNvPr id="14" name="object 14"/>
            <p:cNvSpPr/>
            <p:nvPr/>
          </p:nvSpPr>
          <p:spPr>
            <a:xfrm>
              <a:off x="2766988" y="8548398"/>
              <a:ext cx="626745" cy="626745"/>
            </a:xfrm>
            <a:custGeom>
              <a:avLst/>
              <a:gdLst/>
              <a:ahLst/>
              <a:cxnLst/>
              <a:rect l="l" t="t" r="r" b="b"/>
              <a:pathLst>
                <a:path w="626745" h="626745">
                  <a:moveTo>
                    <a:pt x="313331" y="626662"/>
                  </a:moveTo>
                  <a:lnTo>
                    <a:pt x="267035" y="623264"/>
                  </a:lnTo>
                  <a:lnTo>
                    <a:pt x="222847" y="613393"/>
                  </a:lnTo>
                  <a:lnTo>
                    <a:pt x="181250" y="597535"/>
                  </a:lnTo>
                  <a:lnTo>
                    <a:pt x="142731" y="576175"/>
                  </a:lnTo>
                  <a:lnTo>
                    <a:pt x="107774" y="549798"/>
                  </a:lnTo>
                  <a:lnTo>
                    <a:pt x="76864" y="518888"/>
                  </a:lnTo>
                  <a:lnTo>
                    <a:pt x="50486" y="483930"/>
                  </a:lnTo>
                  <a:lnTo>
                    <a:pt x="29126" y="445411"/>
                  </a:lnTo>
                  <a:lnTo>
                    <a:pt x="13268" y="403815"/>
                  </a:lnTo>
                  <a:lnTo>
                    <a:pt x="3397" y="359626"/>
                  </a:lnTo>
                  <a:lnTo>
                    <a:pt x="0" y="313331"/>
                  </a:lnTo>
                  <a:lnTo>
                    <a:pt x="3397" y="267035"/>
                  </a:lnTo>
                  <a:lnTo>
                    <a:pt x="13268" y="222847"/>
                  </a:lnTo>
                  <a:lnTo>
                    <a:pt x="29126" y="181250"/>
                  </a:lnTo>
                  <a:lnTo>
                    <a:pt x="50486" y="142731"/>
                  </a:lnTo>
                  <a:lnTo>
                    <a:pt x="76864" y="107774"/>
                  </a:lnTo>
                  <a:lnTo>
                    <a:pt x="107774" y="76864"/>
                  </a:lnTo>
                  <a:lnTo>
                    <a:pt x="142731" y="50486"/>
                  </a:lnTo>
                  <a:lnTo>
                    <a:pt x="181250" y="29126"/>
                  </a:lnTo>
                  <a:lnTo>
                    <a:pt x="222847" y="13268"/>
                  </a:lnTo>
                  <a:lnTo>
                    <a:pt x="267035" y="3397"/>
                  </a:lnTo>
                  <a:lnTo>
                    <a:pt x="313331" y="0"/>
                  </a:lnTo>
                  <a:lnTo>
                    <a:pt x="359626" y="3397"/>
                  </a:lnTo>
                  <a:lnTo>
                    <a:pt x="403815" y="13268"/>
                  </a:lnTo>
                  <a:lnTo>
                    <a:pt x="445411" y="29126"/>
                  </a:lnTo>
                  <a:lnTo>
                    <a:pt x="483930" y="50486"/>
                  </a:lnTo>
                  <a:lnTo>
                    <a:pt x="518888" y="76864"/>
                  </a:lnTo>
                  <a:lnTo>
                    <a:pt x="549798" y="107774"/>
                  </a:lnTo>
                  <a:lnTo>
                    <a:pt x="576175" y="142731"/>
                  </a:lnTo>
                  <a:lnTo>
                    <a:pt x="597535" y="181250"/>
                  </a:lnTo>
                  <a:lnTo>
                    <a:pt x="613393" y="222847"/>
                  </a:lnTo>
                  <a:lnTo>
                    <a:pt x="623264" y="267035"/>
                  </a:lnTo>
                  <a:lnTo>
                    <a:pt x="626662" y="313331"/>
                  </a:lnTo>
                  <a:lnTo>
                    <a:pt x="623264" y="359626"/>
                  </a:lnTo>
                  <a:lnTo>
                    <a:pt x="613393" y="403815"/>
                  </a:lnTo>
                  <a:lnTo>
                    <a:pt x="597535" y="445411"/>
                  </a:lnTo>
                  <a:lnTo>
                    <a:pt x="576175" y="483930"/>
                  </a:lnTo>
                  <a:lnTo>
                    <a:pt x="549798" y="518888"/>
                  </a:lnTo>
                  <a:lnTo>
                    <a:pt x="518888" y="549798"/>
                  </a:lnTo>
                  <a:lnTo>
                    <a:pt x="483930" y="576175"/>
                  </a:lnTo>
                  <a:lnTo>
                    <a:pt x="445411" y="597535"/>
                  </a:lnTo>
                  <a:lnTo>
                    <a:pt x="403815" y="613393"/>
                  </a:lnTo>
                  <a:lnTo>
                    <a:pt x="359626" y="623264"/>
                  </a:lnTo>
                  <a:lnTo>
                    <a:pt x="313331" y="626662"/>
                  </a:lnTo>
                  <a:close/>
                </a:path>
              </a:pathLst>
            </a:custGeom>
            <a:solidFill>
              <a:srgbClr val="4A86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858802" y="8640212"/>
              <a:ext cx="534670" cy="534670"/>
            </a:xfrm>
            <a:custGeom>
              <a:avLst/>
              <a:gdLst/>
              <a:ahLst/>
              <a:cxnLst/>
              <a:rect l="l" t="t" r="r" b="b"/>
              <a:pathLst>
                <a:path w="534670" h="534670">
                  <a:moveTo>
                    <a:pt x="243322" y="534057"/>
                  </a:moveTo>
                  <a:lnTo>
                    <a:pt x="199616" y="534057"/>
                  </a:lnTo>
                  <a:lnTo>
                    <a:pt x="156257" y="527989"/>
                  </a:lnTo>
                  <a:lnTo>
                    <a:pt x="113929" y="515852"/>
                  </a:lnTo>
                  <a:lnTo>
                    <a:pt x="73320" y="497647"/>
                  </a:lnTo>
                  <a:lnTo>
                    <a:pt x="35114" y="473374"/>
                  </a:lnTo>
                  <a:lnTo>
                    <a:pt x="0" y="443033"/>
                  </a:lnTo>
                  <a:lnTo>
                    <a:pt x="443033" y="0"/>
                  </a:lnTo>
                  <a:lnTo>
                    <a:pt x="473374" y="35146"/>
                  </a:lnTo>
                  <a:lnTo>
                    <a:pt x="497647" y="73376"/>
                  </a:lnTo>
                  <a:lnTo>
                    <a:pt x="515852" y="114004"/>
                  </a:lnTo>
                  <a:lnTo>
                    <a:pt x="527989" y="156344"/>
                  </a:lnTo>
                  <a:lnTo>
                    <a:pt x="534057" y="199710"/>
                  </a:lnTo>
                  <a:lnTo>
                    <a:pt x="534057" y="243416"/>
                  </a:lnTo>
                  <a:lnTo>
                    <a:pt x="527989" y="286776"/>
                  </a:lnTo>
                  <a:lnTo>
                    <a:pt x="515852" y="329103"/>
                  </a:lnTo>
                  <a:lnTo>
                    <a:pt x="497647" y="369713"/>
                  </a:lnTo>
                  <a:lnTo>
                    <a:pt x="473374" y="407918"/>
                  </a:lnTo>
                  <a:lnTo>
                    <a:pt x="443033" y="443033"/>
                  </a:lnTo>
                  <a:lnTo>
                    <a:pt x="407886" y="473374"/>
                  </a:lnTo>
                  <a:lnTo>
                    <a:pt x="369656" y="497647"/>
                  </a:lnTo>
                  <a:lnTo>
                    <a:pt x="329028" y="515852"/>
                  </a:lnTo>
                  <a:lnTo>
                    <a:pt x="286688" y="527989"/>
                  </a:lnTo>
                  <a:lnTo>
                    <a:pt x="243322" y="534057"/>
                  </a:lnTo>
                  <a:close/>
                </a:path>
              </a:pathLst>
            </a:custGeom>
            <a:solidFill>
              <a:srgbClr val="3C80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78748" y="8946471"/>
              <a:ext cx="3175" cy="11430"/>
            </a:xfrm>
            <a:custGeom>
              <a:avLst/>
              <a:gdLst/>
              <a:ahLst/>
              <a:cxnLst/>
              <a:rect l="l" t="t" r="r" b="b"/>
              <a:pathLst>
                <a:path w="3175" h="11429">
                  <a:moveTo>
                    <a:pt x="0" y="10861"/>
                  </a:moveTo>
                  <a:lnTo>
                    <a:pt x="1136" y="7324"/>
                  </a:lnTo>
                  <a:lnTo>
                    <a:pt x="3157" y="0"/>
                  </a:lnTo>
                  <a:lnTo>
                    <a:pt x="1136" y="7324"/>
                  </a:lnTo>
                  <a:lnTo>
                    <a:pt x="0" y="10861"/>
                  </a:lnTo>
                  <a:close/>
                </a:path>
              </a:pathLst>
            </a:custGeom>
            <a:solidFill>
              <a:srgbClr val="4A86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30536" y="8676458"/>
              <a:ext cx="451484" cy="494665"/>
            </a:xfrm>
            <a:custGeom>
              <a:avLst/>
              <a:gdLst/>
              <a:ahLst/>
              <a:cxnLst/>
              <a:rect l="l" t="t" r="r" b="b"/>
              <a:pathLst>
                <a:path w="451485" h="494665">
                  <a:moveTo>
                    <a:pt x="202067" y="494055"/>
                  </a:moveTo>
                  <a:lnTo>
                    <a:pt x="0" y="292240"/>
                  </a:lnTo>
                  <a:lnTo>
                    <a:pt x="63525" y="228715"/>
                  </a:lnTo>
                  <a:lnTo>
                    <a:pt x="5430" y="170620"/>
                  </a:lnTo>
                  <a:lnTo>
                    <a:pt x="64914" y="111137"/>
                  </a:lnTo>
                  <a:lnTo>
                    <a:pt x="4167" y="50390"/>
                  </a:lnTo>
                  <a:lnTo>
                    <a:pt x="54558" y="0"/>
                  </a:lnTo>
                  <a:lnTo>
                    <a:pt x="62640" y="3157"/>
                  </a:lnTo>
                  <a:lnTo>
                    <a:pt x="193858" y="134374"/>
                  </a:lnTo>
                  <a:lnTo>
                    <a:pt x="216212" y="112021"/>
                  </a:lnTo>
                  <a:lnTo>
                    <a:pt x="242986" y="138921"/>
                  </a:lnTo>
                  <a:lnTo>
                    <a:pt x="281631" y="100276"/>
                  </a:lnTo>
                  <a:lnTo>
                    <a:pt x="451368" y="270012"/>
                  </a:lnTo>
                  <a:lnTo>
                    <a:pt x="429585" y="326251"/>
                  </a:lnTo>
                  <a:lnTo>
                    <a:pt x="404350" y="367827"/>
                  </a:lnTo>
                  <a:lnTo>
                    <a:pt x="373163" y="404825"/>
                  </a:lnTo>
                  <a:lnTo>
                    <a:pt x="336683" y="436597"/>
                  </a:lnTo>
                  <a:lnTo>
                    <a:pt x="295568" y="462492"/>
                  </a:lnTo>
                  <a:lnTo>
                    <a:pt x="250477" y="481861"/>
                  </a:lnTo>
                  <a:lnTo>
                    <a:pt x="202067" y="494055"/>
                  </a:lnTo>
                  <a:close/>
                </a:path>
              </a:pathLst>
            </a:custGeom>
            <a:solidFill>
              <a:srgbClr val="377C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926874" y="8669007"/>
              <a:ext cx="314325" cy="300355"/>
            </a:xfrm>
            <a:custGeom>
              <a:avLst/>
              <a:gdLst/>
              <a:ahLst/>
              <a:cxnLst/>
              <a:rect l="l" t="t" r="r" b="b"/>
              <a:pathLst>
                <a:path w="314325" h="300354">
                  <a:moveTo>
                    <a:pt x="298850" y="127050"/>
                  </a:moveTo>
                  <a:lnTo>
                    <a:pt x="175925" y="127050"/>
                  </a:lnTo>
                  <a:lnTo>
                    <a:pt x="175925" y="126418"/>
                  </a:lnTo>
                  <a:lnTo>
                    <a:pt x="184155" y="115381"/>
                  </a:lnTo>
                  <a:lnTo>
                    <a:pt x="196210" y="104522"/>
                  </a:lnTo>
                  <a:lnTo>
                    <a:pt x="213309" y="96244"/>
                  </a:lnTo>
                  <a:lnTo>
                    <a:pt x="236671" y="92951"/>
                  </a:lnTo>
                  <a:lnTo>
                    <a:pt x="267489" y="98442"/>
                  </a:lnTo>
                  <a:lnTo>
                    <a:pt x="292066" y="115194"/>
                  </a:lnTo>
                  <a:lnTo>
                    <a:pt x="298850" y="127050"/>
                  </a:lnTo>
                  <a:close/>
                </a:path>
                <a:path w="314325" h="300354">
                  <a:moveTo>
                    <a:pt x="175925" y="300323"/>
                  </a:moveTo>
                  <a:lnTo>
                    <a:pt x="108611" y="300323"/>
                  </a:lnTo>
                  <a:lnTo>
                    <a:pt x="108735" y="271334"/>
                  </a:lnTo>
                  <a:lnTo>
                    <a:pt x="108942" y="206140"/>
                  </a:lnTo>
                  <a:lnTo>
                    <a:pt x="108886" y="127050"/>
                  </a:lnTo>
                  <a:lnTo>
                    <a:pt x="108611" y="97750"/>
                  </a:lnTo>
                  <a:lnTo>
                    <a:pt x="175925" y="97750"/>
                  </a:lnTo>
                  <a:lnTo>
                    <a:pt x="175925" y="126418"/>
                  </a:lnTo>
                  <a:lnTo>
                    <a:pt x="175672" y="126923"/>
                  </a:lnTo>
                  <a:lnTo>
                    <a:pt x="298850" y="127050"/>
                  </a:lnTo>
                  <a:lnTo>
                    <a:pt x="308332" y="143619"/>
                  </a:lnTo>
                  <a:lnTo>
                    <a:pt x="308695" y="146120"/>
                  </a:lnTo>
                  <a:lnTo>
                    <a:pt x="212802" y="146120"/>
                  </a:lnTo>
                  <a:lnTo>
                    <a:pt x="200256" y="148263"/>
                  </a:lnTo>
                  <a:lnTo>
                    <a:pt x="175925" y="181103"/>
                  </a:lnTo>
                  <a:lnTo>
                    <a:pt x="175925" y="300323"/>
                  </a:lnTo>
                  <a:close/>
                </a:path>
                <a:path w="314325" h="300354">
                  <a:moveTo>
                    <a:pt x="314215" y="300323"/>
                  </a:moveTo>
                  <a:lnTo>
                    <a:pt x="246901" y="300323"/>
                  </a:lnTo>
                  <a:lnTo>
                    <a:pt x="246901" y="191964"/>
                  </a:lnTo>
                  <a:lnTo>
                    <a:pt x="245001" y="173292"/>
                  </a:lnTo>
                  <a:lnTo>
                    <a:pt x="238992" y="158812"/>
                  </a:lnTo>
                  <a:lnTo>
                    <a:pt x="228413" y="149447"/>
                  </a:lnTo>
                  <a:lnTo>
                    <a:pt x="212802" y="146120"/>
                  </a:lnTo>
                  <a:lnTo>
                    <a:pt x="308695" y="146120"/>
                  </a:lnTo>
                  <a:lnTo>
                    <a:pt x="314215" y="184134"/>
                  </a:lnTo>
                  <a:lnTo>
                    <a:pt x="314215" y="300323"/>
                  </a:lnTo>
                  <a:close/>
                </a:path>
                <a:path w="314325" h="300354">
                  <a:moveTo>
                    <a:pt x="37761" y="69965"/>
                  </a:moveTo>
                  <a:lnTo>
                    <a:pt x="37256" y="69965"/>
                  </a:lnTo>
                  <a:lnTo>
                    <a:pt x="21897" y="67234"/>
                  </a:lnTo>
                  <a:lnTo>
                    <a:pt x="10150" y="59767"/>
                  </a:lnTo>
                  <a:lnTo>
                    <a:pt x="2642" y="48654"/>
                  </a:lnTo>
                  <a:lnTo>
                    <a:pt x="0" y="34982"/>
                  </a:lnTo>
                  <a:lnTo>
                    <a:pt x="2727" y="21151"/>
                  </a:lnTo>
                  <a:lnTo>
                    <a:pt x="10450" y="10056"/>
                  </a:lnTo>
                  <a:lnTo>
                    <a:pt x="22483" y="2677"/>
                  </a:lnTo>
                  <a:lnTo>
                    <a:pt x="38140" y="0"/>
                  </a:lnTo>
                  <a:lnTo>
                    <a:pt x="53648" y="2677"/>
                  </a:lnTo>
                  <a:lnTo>
                    <a:pt x="65403" y="10056"/>
                  </a:lnTo>
                  <a:lnTo>
                    <a:pt x="72967" y="21151"/>
                  </a:lnTo>
                  <a:lnTo>
                    <a:pt x="75901" y="34982"/>
                  </a:lnTo>
                  <a:lnTo>
                    <a:pt x="73245" y="48654"/>
                  </a:lnTo>
                  <a:lnTo>
                    <a:pt x="65640" y="59767"/>
                  </a:lnTo>
                  <a:lnTo>
                    <a:pt x="53630" y="67234"/>
                  </a:lnTo>
                  <a:lnTo>
                    <a:pt x="37761" y="69965"/>
                  </a:lnTo>
                  <a:close/>
                </a:path>
                <a:path w="314325" h="300354">
                  <a:moveTo>
                    <a:pt x="71355" y="300323"/>
                  </a:moveTo>
                  <a:lnTo>
                    <a:pt x="4041" y="300323"/>
                  </a:lnTo>
                  <a:lnTo>
                    <a:pt x="4041" y="97750"/>
                  </a:lnTo>
                  <a:lnTo>
                    <a:pt x="71355" y="97750"/>
                  </a:lnTo>
                  <a:lnTo>
                    <a:pt x="71355" y="3003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14131" y="9276326"/>
            <a:ext cx="581024" cy="581024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952883" y="443336"/>
            <a:ext cx="13496925" cy="1485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50" spc="-960" dirty="0"/>
              <a:t>¡</a:t>
            </a:r>
            <a:r>
              <a:rPr sz="9550" spc="-10" dirty="0"/>
              <a:t>C</a:t>
            </a:r>
            <a:r>
              <a:rPr sz="9550" spc="-305" dirty="0"/>
              <a:t>o</a:t>
            </a:r>
            <a:r>
              <a:rPr sz="9550" spc="-440" dirty="0"/>
              <a:t>n</a:t>
            </a:r>
            <a:r>
              <a:rPr sz="9550" spc="-370" dirty="0"/>
              <a:t>t</a:t>
            </a:r>
            <a:r>
              <a:rPr sz="9550" spc="120" dirty="0"/>
              <a:t>a</a:t>
            </a:r>
            <a:r>
              <a:rPr sz="9550" spc="-355" dirty="0"/>
              <a:t>c</a:t>
            </a:r>
            <a:r>
              <a:rPr sz="9550" spc="-370" dirty="0"/>
              <a:t>t</a:t>
            </a:r>
            <a:r>
              <a:rPr sz="9550" spc="315" dirty="0"/>
              <a:t>a</a:t>
            </a:r>
            <a:r>
              <a:rPr sz="9550" spc="-490" dirty="0"/>
              <a:t> </a:t>
            </a:r>
            <a:r>
              <a:rPr sz="9550" spc="-355" dirty="0"/>
              <a:t>c</a:t>
            </a:r>
            <a:r>
              <a:rPr sz="9550" spc="-305" dirty="0"/>
              <a:t>o</a:t>
            </a:r>
            <a:r>
              <a:rPr sz="9550" spc="-245" dirty="0"/>
              <a:t>n</a:t>
            </a:r>
            <a:r>
              <a:rPr sz="9550" spc="-490" dirty="0"/>
              <a:t> </a:t>
            </a:r>
            <a:r>
              <a:rPr sz="9550" spc="-440" dirty="0"/>
              <a:t>n</a:t>
            </a:r>
            <a:r>
              <a:rPr sz="9550" spc="-305" dirty="0"/>
              <a:t>o</a:t>
            </a:r>
            <a:r>
              <a:rPr sz="9550" spc="-295" dirty="0"/>
              <a:t>s</a:t>
            </a:r>
            <a:r>
              <a:rPr sz="9550" spc="-305" dirty="0"/>
              <a:t>o</a:t>
            </a:r>
            <a:r>
              <a:rPr sz="9550" spc="-370" dirty="0"/>
              <a:t>t</a:t>
            </a:r>
            <a:r>
              <a:rPr sz="9550" spc="-409" dirty="0"/>
              <a:t>r</a:t>
            </a:r>
            <a:r>
              <a:rPr sz="9550" spc="-305" dirty="0"/>
              <a:t>o</a:t>
            </a:r>
            <a:r>
              <a:rPr sz="9550" spc="-295" dirty="0"/>
              <a:t>s</a:t>
            </a:r>
            <a:r>
              <a:rPr sz="9550" spc="-765" dirty="0"/>
              <a:t>!</a:t>
            </a:r>
            <a:endParaRPr sz="9550"/>
          </a:p>
        </p:txBody>
      </p:sp>
      <p:sp>
        <p:nvSpPr>
          <p:cNvPr id="21" name="object 21"/>
          <p:cNvSpPr txBox="1"/>
          <p:nvPr/>
        </p:nvSpPr>
        <p:spPr>
          <a:xfrm>
            <a:off x="3700033" y="6442404"/>
            <a:ext cx="3516629" cy="332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sz="2200" b="1" spc="-20" dirty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r>
              <a:rPr sz="2200" b="1" spc="-135" dirty="0">
                <a:solidFill>
                  <a:srgbClr val="181818"/>
                </a:solidFill>
                <a:latin typeface="Tahoma"/>
                <a:cs typeface="Tahoma"/>
              </a:rPr>
              <a:t>í</a:t>
            </a:r>
            <a:r>
              <a:rPr sz="2200" b="1" spc="-60" dirty="0">
                <a:solidFill>
                  <a:srgbClr val="181818"/>
                </a:solidFill>
                <a:latin typeface="Tahoma"/>
                <a:cs typeface="Tahoma"/>
              </a:rPr>
              <a:t>g</a:t>
            </a:r>
            <a:r>
              <a:rPr sz="2200" b="1" spc="-150" dirty="0">
                <a:solidFill>
                  <a:srgbClr val="181818"/>
                </a:solidFill>
                <a:latin typeface="Tahoma"/>
                <a:cs typeface="Tahoma"/>
              </a:rPr>
              <a:t>u</a:t>
            </a:r>
            <a:r>
              <a:rPr sz="2200" b="1" spc="-170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sz="2200" b="1" spc="-130" dirty="0">
                <a:solidFill>
                  <a:srgbClr val="181818"/>
                </a:solidFill>
                <a:latin typeface="Tahoma"/>
                <a:cs typeface="Tahoma"/>
              </a:rPr>
              <a:t>n</a:t>
            </a:r>
            <a:r>
              <a:rPr sz="2200" b="1" spc="-100" dirty="0">
                <a:solidFill>
                  <a:srgbClr val="181818"/>
                </a:solidFill>
                <a:latin typeface="Tahoma"/>
                <a:cs typeface="Tahoma"/>
              </a:rPr>
              <a:t>o</a:t>
            </a:r>
            <a:r>
              <a:rPr sz="2200" b="1" spc="-30" dirty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r>
              <a:rPr sz="2200" b="1" spc="-16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200" b="1" spc="-170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sz="2200" b="1" spc="-60" dirty="0">
                <a:solidFill>
                  <a:srgbClr val="181818"/>
                </a:solidFill>
                <a:latin typeface="Tahoma"/>
                <a:cs typeface="Tahoma"/>
              </a:rPr>
              <a:t>n</a:t>
            </a:r>
            <a:r>
              <a:rPr sz="2200" b="1" spc="-16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200" b="1" spc="-110" dirty="0">
                <a:solidFill>
                  <a:srgbClr val="181818"/>
                </a:solidFill>
                <a:latin typeface="Tahoma"/>
                <a:cs typeface="Tahoma"/>
              </a:rPr>
              <a:t>R</a:t>
            </a:r>
            <a:r>
              <a:rPr sz="2200" b="1" spc="-170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sz="2200" b="1" spc="-70" dirty="0">
                <a:solidFill>
                  <a:srgbClr val="181818"/>
                </a:solidFill>
                <a:latin typeface="Tahoma"/>
                <a:cs typeface="Tahoma"/>
              </a:rPr>
              <a:t>d</a:t>
            </a:r>
            <a:r>
              <a:rPr sz="2200" b="1" spc="-170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sz="2200" b="1" spc="-30" dirty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r>
              <a:rPr sz="2200" b="1" spc="-16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200" b="1" spc="-100" dirty="0">
                <a:solidFill>
                  <a:srgbClr val="181818"/>
                </a:solidFill>
                <a:latin typeface="Tahoma"/>
                <a:cs typeface="Tahoma"/>
              </a:rPr>
              <a:t>so</a:t>
            </a:r>
            <a:r>
              <a:rPr sz="2200" b="1" spc="-114" dirty="0">
                <a:solidFill>
                  <a:srgbClr val="181818"/>
                </a:solidFill>
                <a:latin typeface="Tahoma"/>
                <a:cs typeface="Tahoma"/>
              </a:rPr>
              <a:t>c</a:t>
            </a:r>
            <a:r>
              <a:rPr sz="2200" b="1" spc="-135" dirty="0">
                <a:solidFill>
                  <a:srgbClr val="181818"/>
                </a:solidFill>
                <a:latin typeface="Tahoma"/>
                <a:cs typeface="Tahoma"/>
              </a:rPr>
              <a:t>i</a:t>
            </a:r>
            <a:r>
              <a:rPr sz="2200" b="1" spc="-5" dirty="0">
                <a:solidFill>
                  <a:srgbClr val="181818"/>
                </a:solidFill>
                <a:latin typeface="Tahoma"/>
                <a:cs typeface="Tahoma"/>
              </a:rPr>
              <a:t>a</a:t>
            </a:r>
            <a:r>
              <a:rPr sz="2200" b="1" spc="-135" dirty="0">
                <a:solidFill>
                  <a:srgbClr val="181818"/>
                </a:solidFill>
                <a:latin typeface="Tahoma"/>
                <a:cs typeface="Tahoma"/>
              </a:rPr>
              <a:t>l</a:t>
            </a:r>
            <a:r>
              <a:rPr sz="2200" b="1" spc="-170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sz="2200" b="1" spc="-30" dirty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endParaRPr sz="2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50" dirty="0">
              <a:latin typeface="Tahoma"/>
              <a:cs typeface="Tahoma"/>
            </a:endParaRPr>
          </a:p>
          <a:p>
            <a:pPr marL="45720">
              <a:lnSpc>
                <a:spcPct val="100000"/>
              </a:lnSpc>
              <a:spcBef>
                <a:spcPts val="5"/>
              </a:spcBef>
            </a:pPr>
            <a:r>
              <a:rPr sz="2600" spc="-30" dirty="0">
                <a:solidFill>
                  <a:srgbClr val="181818"/>
                </a:solidFill>
                <a:latin typeface="Lucida Sans Unicode"/>
                <a:cs typeface="Lucida Sans Unicode"/>
              </a:rPr>
              <a:t>@idepasturias</a:t>
            </a:r>
            <a:endParaRPr sz="2600" dirty="0">
              <a:latin typeface="Lucida Sans Unicode"/>
              <a:cs typeface="Lucida Sans Unicode"/>
            </a:endParaRPr>
          </a:p>
          <a:p>
            <a:pPr marL="79375" marR="1238885" indent="-67310">
              <a:lnSpc>
                <a:spcPct val="180700"/>
              </a:lnSpc>
              <a:spcBef>
                <a:spcPts val="1025"/>
              </a:spcBef>
            </a:pPr>
            <a:r>
              <a:rPr sz="2600" spc="100" dirty="0">
                <a:solidFill>
                  <a:srgbClr val="181818"/>
                </a:solidFill>
                <a:latin typeface="Lucida Sans Unicode"/>
                <a:cs typeface="Lucida Sans Unicode"/>
              </a:rPr>
              <a:t>@</a:t>
            </a:r>
            <a:r>
              <a:rPr sz="2600" spc="-25" dirty="0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sz="2600" spc="-60" dirty="0">
                <a:solidFill>
                  <a:srgbClr val="181818"/>
                </a:solidFill>
                <a:latin typeface="Lucida Sans Unicode"/>
                <a:cs typeface="Lucida Sans Unicode"/>
              </a:rPr>
              <a:t>D</a:t>
            </a:r>
            <a:r>
              <a:rPr sz="2600" spc="35" dirty="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sz="2600" spc="125" dirty="0">
                <a:solidFill>
                  <a:srgbClr val="181818"/>
                </a:solidFill>
                <a:latin typeface="Lucida Sans Unicode"/>
                <a:cs typeface="Lucida Sans Unicode"/>
              </a:rPr>
              <a:t>P</a:t>
            </a:r>
            <a:r>
              <a:rPr sz="2600" spc="-150" dirty="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sz="2600" spc="-90" dirty="0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sz="2600" spc="-55" dirty="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sz="2600" spc="-20" dirty="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sz="2600" spc="-5" dirty="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sz="2600" spc="-95" dirty="0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sz="2600" spc="10" dirty="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sz="2600" spc="-65" dirty="0">
                <a:solidFill>
                  <a:srgbClr val="181818"/>
                </a:solidFill>
                <a:latin typeface="Lucida Sans Unicode"/>
                <a:cs typeface="Lucida Sans Unicode"/>
              </a:rPr>
              <a:t>s  </a:t>
            </a:r>
            <a:r>
              <a:rPr sz="2600" spc="5" dirty="0">
                <a:solidFill>
                  <a:srgbClr val="181818"/>
                </a:solidFill>
                <a:latin typeface="Lucida Sans Unicode"/>
                <a:cs typeface="Lucida Sans Unicode"/>
              </a:rPr>
              <a:t>@IDEPA</a:t>
            </a:r>
            <a:endParaRPr sz="2600" dirty="0">
              <a:latin typeface="Lucida Sans Unicode"/>
              <a:cs typeface="Lucida Sans Unicode"/>
            </a:endParaRPr>
          </a:p>
          <a:p>
            <a:pPr marL="79375">
              <a:lnSpc>
                <a:spcPct val="100000"/>
              </a:lnSpc>
              <a:spcBef>
                <a:spcPts val="2290"/>
              </a:spcBef>
            </a:pPr>
            <a:r>
              <a:rPr sz="2600" spc="-30" dirty="0">
                <a:solidFill>
                  <a:srgbClr val="181818"/>
                </a:solidFill>
                <a:latin typeface="Lucida Sans Unicode"/>
                <a:cs typeface="Lucida Sans Unicode"/>
              </a:rPr>
              <a:t>@idepasturias</a:t>
            </a:r>
            <a:endParaRPr sz="2600" dirty="0">
              <a:latin typeface="Lucida Sans Unicode"/>
              <a:cs typeface="Lucida Sans Unicode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83B87D9-D05D-717E-77EA-2E0DFC8428BA}"/>
              </a:ext>
            </a:extLst>
          </p:cNvPr>
          <p:cNvSpPr txBox="1"/>
          <p:nvPr/>
        </p:nvSpPr>
        <p:spPr>
          <a:xfrm>
            <a:off x="8624467" y="2045884"/>
            <a:ext cx="78486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Paula Coviella García</a:t>
            </a:r>
          </a:p>
          <a:p>
            <a:pPr algn="ctr"/>
            <a:r>
              <a:rPr lang="es-E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paulacg@idepa.es</a:t>
            </a:r>
            <a:endParaRPr lang="es-E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s-E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E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Jose Ángel Vara Costales</a:t>
            </a:r>
          </a:p>
          <a:p>
            <a:pPr algn="ctr"/>
            <a:r>
              <a:rPr lang="es-E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joseangelvc@idepa.es</a:t>
            </a:r>
            <a:endParaRPr lang="es-E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s-E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E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Jose Higinio Fernández García</a:t>
            </a:r>
          </a:p>
          <a:p>
            <a:pPr algn="ctr"/>
            <a:r>
              <a:rPr lang="es-E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/>
              </a:rPr>
              <a:t>jhiginiofg@idepa.es</a:t>
            </a:r>
            <a:endParaRPr lang="es-E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s-E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E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David Díaz Jiménez</a:t>
            </a:r>
          </a:p>
          <a:p>
            <a:pPr algn="ctr"/>
            <a:r>
              <a:rPr lang="es-E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"/>
              </a:rPr>
              <a:t>daviddj@idepa.es</a:t>
            </a:r>
            <a:endParaRPr lang="es-E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E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(tramitación)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0118" y="8153692"/>
            <a:ext cx="6991350" cy="1952625"/>
            <a:chOff x="1028876" y="4909563"/>
            <a:chExt cx="6991350" cy="1952625"/>
          </a:xfrm>
        </p:grpSpPr>
        <p:sp>
          <p:nvSpPr>
            <p:cNvPr id="3" name="object 3"/>
            <p:cNvSpPr/>
            <p:nvPr/>
          </p:nvSpPr>
          <p:spPr>
            <a:xfrm>
              <a:off x="1028876" y="4909563"/>
              <a:ext cx="6991350" cy="1952625"/>
            </a:xfrm>
            <a:custGeom>
              <a:avLst/>
              <a:gdLst/>
              <a:ahLst/>
              <a:cxnLst/>
              <a:rect l="l" t="t" r="r" b="b"/>
              <a:pathLst>
                <a:path w="6991350" h="1952625">
                  <a:moveTo>
                    <a:pt x="6623084" y="1952625"/>
                  </a:moveTo>
                  <a:lnTo>
                    <a:pt x="367910" y="1952625"/>
                  </a:lnTo>
                  <a:lnTo>
                    <a:pt x="321852" y="1949750"/>
                  </a:lnTo>
                  <a:lnTo>
                    <a:pt x="277475" y="1941358"/>
                  </a:lnTo>
                  <a:lnTo>
                    <a:pt x="235128" y="1927797"/>
                  </a:lnTo>
                  <a:lnTo>
                    <a:pt x="195159" y="1909417"/>
                  </a:lnTo>
                  <a:lnTo>
                    <a:pt x="157918" y="1886565"/>
                  </a:lnTo>
                  <a:lnTo>
                    <a:pt x="123753" y="1859591"/>
                  </a:lnTo>
                  <a:lnTo>
                    <a:pt x="93012" y="1828843"/>
                  </a:lnTo>
                  <a:lnTo>
                    <a:pt x="66044" y="1794670"/>
                  </a:lnTo>
                  <a:lnTo>
                    <a:pt x="43197" y="1757420"/>
                  </a:lnTo>
                  <a:lnTo>
                    <a:pt x="24821" y="1717443"/>
                  </a:lnTo>
                  <a:lnTo>
                    <a:pt x="11264" y="1675086"/>
                  </a:lnTo>
                  <a:lnTo>
                    <a:pt x="2874" y="1630699"/>
                  </a:lnTo>
                  <a:lnTo>
                    <a:pt x="0" y="1584630"/>
                  </a:lnTo>
                  <a:lnTo>
                    <a:pt x="0" y="367994"/>
                  </a:lnTo>
                  <a:lnTo>
                    <a:pt x="2874" y="321925"/>
                  </a:lnTo>
                  <a:lnTo>
                    <a:pt x="11264" y="277538"/>
                  </a:lnTo>
                  <a:lnTo>
                    <a:pt x="24821" y="235181"/>
                  </a:lnTo>
                  <a:lnTo>
                    <a:pt x="43197" y="195204"/>
                  </a:lnTo>
                  <a:lnTo>
                    <a:pt x="66044" y="157954"/>
                  </a:lnTo>
                  <a:lnTo>
                    <a:pt x="93012" y="123781"/>
                  </a:lnTo>
                  <a:lnTo>
                    <a:pt x="123753" y="93033"/>
                  </a:lnTo>
                  <a:lnTo>
                    <a:pt x="157918" y="66059"/>
                  </a:lnTo>
                  <a:lnTo>
                    <a:pt x="195159" y="43207"/>
                  </a:lnTo>
                  <a:lnTo>
                    <a:pt x="235128" y="24827"/>
                  </a:lnTo>
                  <a:lnTo>
                    <a:pt x="277475" y="11266"/>
                  </a:lnTo>
                  <a:lnTo>
                    <a:pt x="321852" y="2874"/>
                  </a:lnTo>
                  <a:lnTo>
                    <a:pt x="367910" y="0"/>
                  </a:lnTo>
                  <a:lnTo>
                    <a:pt x="6623084" y="0"/>
                  </a:lnTo>
                  <a:lnTo>
                    <a:pt x="6669143" y="2874"/>
                  </a:lnTo>
                  <a:lnTo>
                    <a:pt x="6713520" y="11266"/>
                  </a:lnTo>
                  <a:lnTo>
                    <a:pt x="6755867" y="24827"/>
                  </a:lnTo>
                  <a:lnTo>
                    <a:pt x="6795835" y="43207"/>
                  </a:lnTo>
                  <a:lnTo>
                    <a:pt x="6833076" y="66059"/>
                  </a:lnTo>
                  <a:lnTo>
                    <a:pt x="6867242" y="93033"/>
                  </a:lnTo>
                  <a:lnTo>
                    <a:pt x="6897983" y="123781"/>
                  </a:lnTo>
                  <a:lnTo>
                    <a:pt x="6924951" y="157954"/>
                  </a:lnTo>
                  <a:lnTo>
                    <a:pt x="6947797" y="195204"/>
                  </a:lnTo>
                  <a:lnTo>
                    <a:pt x="6966173" y="235181"/>
                  </a:lnTo>
                  <a:lnTo>
                    <a:pt x="6979731" y="277538"/>
                  </a:lnTo>
                  <a:lnTo>
                    <a:pt x="6988121" y="321925"/>
                  </a:lnTo>
                  <a:lnTo>
                    <a:pt x="6990995" y="367994"/>
                  </a:lnTo>
                  <a:lnTo>
                    <a:pt x="6990995" y="1584630"/>
                  </a:lnTo>
                  <a:lnTo>
                    <a:pt x="6988121" y="1630699"/>
                  </a:lnTo>
                  <a:lnTo>
                    <a:pt x="6979731" y="1675086"/>
                  </a:lnTo>
                  <a:lnTo>
                    <a:pt x="6966173" y="1717443"/>
                  </a:lnTo>
                  <a:lnTo>
                    <a:pt x="6947797" y="1757420"/>
                  </a:lnTo>
                  <a:lnTo>
                    <a:pt x="6924951" y="1794670"/>
                  </a:lnTo>
                  <a:lnTo>
                    <a:pt x="6897983" y="1828843"/>
                  </a:lnTo>
                  <a:lnTo>
                    <a:pt x="6867242" y="1859591"/>
                  </a:lnTo>
                  <a:lnTo>
                    <a:pt x="6833076" y="1886565"/>
                  </a:lnTo>
                  <a:lnTo>
                    <a:pt x="6795835" y="1909417"/>
                  </a:lnTo>
                  <a:lnTo>
                    <a:pt x="6755867" y="1927797"/>
                  </a:lnTo>
                  <a:lnTo>
                    <a:pt x="6713520" y="1941358"/>
                  </a:lnTo>
                  <a:lnTo>
                    <a:pt x="6669143" y="1949750"/>
                  </a:lnTo>
                  <a:lnTo>
                    <a:pt x="6623084" y="1952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20168" y="5414782"/>
              <a:ext cx="964565" cy="945515"/>
            </a:xfrm>
            <a:custGeom>
              <a:avLst/>
              <a:gdLst/>
              <a:ahLst/>
              <a:cxnLst/>
              <a:rect l="l" t="t" r="r" b="b"/>
              <a:pathLst>
                <a:path w="964564" h="945514">
                  <a:moveTo>
                    <a:pt x="895242" y="945013"/>
                  </a:moveTo>
                  <a:lnTo>
                    <a:pt x="68755" y="945013"/>
                  </a:lnTo>
                  <a:lnTo>
                    <a:pt x="42121" y="939531"/>
                  </a:lnTo>
                  <a:lnTo>
                    <a:pt x="20252" y="924625"/>
                  </a:lnTo>
                  <a:lnTo>
                    <a:pt x="5445" y="902608"/>
                  </a:lnTo>
                  <a:lnTo>
                    <a:pt x="0" y="875794"/>
                  </a:lnTo>
                  <a:lnTo>
                    <a:pt x="0" y="69219"/>
                  </a:lnTo>
                  <a:lnTo>
                    <a:pt x="5445" y="42405"/>
                  </a:lnTo>
                  <a:lnTo>
                    <a:pt x="20252" y="20388"/>
                  </a:lnTo>
                  <a:lnTo>
                    <a:pt x="42121" y="5482"/>
                  </a:lnTo>
                  <a:lnTo>
                    <a:pt x="68755" y="0"/>
                  </a:lnTo>
                  <a:lnTo>
                    <a:pt x="895242" y="0"/>
                  </a:lnTo>
                  <a:lnTo>
                    <a:pt x="921876" y="5482"/>
                  </a:lnTo>
                  <a:lnTo>
                    <a:pt x="936267" y="15291"/>
                  </a:lnTo>
                  <a:lnTo>
                    <a:pt x="68755" y="15291"/>
                  </a:lnTo>
                  <a:lnTo>
                    <a:pt x="48040" y="19574"/>
                  </a:lnTo>
                  <a:lnTo>
                    <a:pt x="30998" y="31207"/>
                  </a:lnTo>
                  <a:lnTo>
                    <a:pt x="19443" y="48364"/>
                  </a:lnTo>
                  <a:lnTo>
                    <a:pt x="15189" y="69219"/>
                  </a:lnTo>
                  <a:lnTo>
                    <a:pt x="15189" y="875794"/>
                  </a:lnTo>
                  <a:lnTo>
                    <a:pt x="19443" y="896649"/>
                  </a:lnTo>
                  <a:lnTo>
                    <a:pt x="30998" y="913806"/>
                  </a:lnTo>
                  <a:lnTo>
                    <a:pt x="48040" y="925439"/>
                  </a:lnTo>
                  <a:lnTo>
                    <a:pt x="68755" y="929722"/>
                  </a:lnTo>
                  <a:lnTo>
                    <a:pt x="936267" y="929722"/>
                  </a:lnTo>
                  <a:lnTo>
                    <a:pt x="921876" y="939531"/>
                  </a:lnTo>
                  <a:lnTo>
                    <a:pt x="895242" y="945013"/>
                  </a:lnTo>
                  <a:close/>
                </a:path>
                <a:path w="964564" h="945514">
                  <a:moveTo>
                    <a:pt x="936267" y="929722"/>
                  </a:moveTo>
                  <a:lnTo>
                    <a:pt x="895242" y="929722"/>
                  </a:lnTo>
                  <a:lnTo>
                    <a:pt x="915957" y="925439"/>
                  </a:lnTo>
                  <a:lnTo>
                    <a:pt x="932999" y="913806"/>
                  </a:lnTo>
                  <a:lnTo>
                    <a:pt x="944554" y="896649"/>
                  </a:lnTo>
                  <a:lnTo>
                    <a:pt x="948808" y="875794"/>
                  </a:lnTo>
                  <a:lnTo>
                    <a:pt x="948808" y="69219"/>
                  </a:lnTo>
                  <a:lnTo>
                    <a:pt x="944554" y="48364"/>
                  </a:lnTo>
                  <a:lnTo>
                    <a:pt x="932999" y="31207"/>
                  </a:lnTo>
                  <a:lnTo>
                    <a:pt x="915957" y="19574"/>
                  </a:lnTo>
                  <a:lnTo>
                    <a:pt x="895242" y="15291"/>
                  </a:lnTo>
                  <a:lnTo>
                    <a:pt x="936267" y="15291"/>
                  </a:lnTo>
                  <a:lnTo>
                    <a:pt x="943745" y="20388"/>
                  </a:lnTo>
                  <a:lnTo>
                    <a:pt x="958552" y="42405"/>
                  </a:lnTo>
                  <a:lnTo>
                    <a:pt x="963998" y="69219"/>
                  </a:lnTo>
                  <a:lnTo>
                    <a:pt x="963998" y="875794"/>
                  </a:lnTo>
                  <a:lnTo>
                    <a:pt x="958552" y="902608"/>
                  </a:lnTo>
                  <a:lnTo>
                    <a:pt x="943745" y="924625"/>
                  </a:lnTo>
                  <a:lnTo>
                    <a:pt x="936267" y="929722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6515" y="5768672"/>
              <a:ext cx="213120" cy="25316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898599" y="5663107"/>
              <a:ext cx="408940" cy="447675"/>
            </a:xfrm>
            <a:custGeom>
              <a:avLst/>
              <a:gdLst/>
              <a:ahLst/>
              <a:cxnLst/>
              <a:rect l="l" t="t" r="r" b="b"/>
              <a:pathLst>
                <a:path w="408939" h="447675">
                  <a:moveTo>
                    <a:pt x="408940" y="241173"/>
                  </a:moveTo>
                  <a:lnTo>
                    <a:pt x="404787" y="199580"/>
                  </a:lnTo>
                  <a:lnTo>
                    <a:pt x="392861" y="160820"/>
                  </a:lnTo>
                  <a:lnTo>
                    <a:pt x="392506" y="160159"/>
                  </a:lnTo>
                  <a:lnTo>
                    <a:pt x="392506" y="241173"/>
                  </a:lnTo>
                  <a:lnTo>
                    <a:pt x="388683" y="279450"/>
                  </a:lnTo>
                  <a:lnTo>
                    <a:pt x="360400" y="347319"/>
                  </a:lnTo>
                  <a:lnTo>
                    <a:pt x="309600" y="398614"/>
                  </a:lnTo>
                  <a:lnTo>
                    <a:pt x="242379" y="427177"/>
                  </a:lnTo>
                  <a:lnTo>
                    <a:pt x="204470" y="431038"/>
                  </a:lnTo>
                  <a:lnTo>
                    <a:pt x="166560" y="427177"/>
                  </a:lnTo>
                  <a:lnTo>
                    <a:pt x="99339" y="398614"/>
                  </a:lnTo>
                  <a:lnTo>
                    <a:pt x="48539" y="347319"/>
                  </a:lnTo>
                  <a:lnTo>
                    <a:pt x="20256" y="279450"/>
                  </a:lnTo>
                  <a:lnTo>
                    <a:pt x="16433" y="241173"/>
                  </a:lnTo>
                  <a:lnTo>
                    <a:pt x="20256" y="202907"/>
                  </a:lnTo>
                  <a:lnTo>
                    <a:pt x="48539" y="135026"/>
                  </a:lnTo>
                  <a:lnTo>
                    <a:pt x="91008" y="89763"/>
                  </a:lnTo>
                  <a:lnTo>
                    <a:pt x="136359" y="64147"/>
                  </a:lnTo>
                  <a:lnTo>
                    <a:pt x="159092" y="57061"/>
                  </a:lnTo>
                  <a:lnTo>
                    <a:pt x="161671" y="56248"/>
                  </a:lnTo>
                  <a:lnTo>
                    <a:pt x="173431" y="54102"/>
                  </a:lnTo>
                  <a:lnTo>
                    <a:pt x="173393" y="53898"/>
                  </a:lnTo>
                  <a:lnTo>
                    <a:pt x="181025" y="52781"/>
                  </a:lnTo>
                  <a:lnTo>
                    <a:pt x="188747" y="51968"/>
                  </a:lnTo>
                  <a:lnTo>
                    <a:pt x="196570" y="51485"/>
                  </a:lnTo>
                  <a:lnTo>
                    <a:pt x="204470" y="51320"/>
                  </a:lnTo>
                  <a:lnTo>
                    <a:pt x="212369" y="51473"/>
                  </a:lnTo>
                  <a:lnTo>
                    <a:pt x="220192" y="51968"/>
                  </a:lnTo>
                  <a:lnTo>
                    <a:pt x="227914" y="52781"/>
                  </a:lnTo>
                  <a:lnTo>
                    <a:pt x="235546" y="53898"/>
                  </a:lnTo>
                  <a:lnTo>
                    <a:pt x="235508" y="54102"/>
                  </a:lnTo>
                  <a:lnTo>
                    <a:pt x="247269" y="56261"/>
                  </a:lnTo>
                  <a:lnTo>
                    <a:pt x="243408" y="55346"/>
                  </a:lnTo>
                  <a:lnTo>
                    <a:pt x="247281" y="56248"/>
                  </a:lnTo>
                  <a:lnTo>
                    <a:pt x="251675" y="57061"/>
                  </a:lnTo>
                  <a:lnTo>
                    <a:pt x="247269" y="56261"/>
                  </a:lnTo>
                  <a:lnTo>
                    <a:pt x="272580" y="64147"/>
                  </a:lnTo>
                  <a:lnTo>
                    <a:pt x="296227" y="75412"/>
                  </a:lnTo>
                  <a:lnTo>
                    <a:pt x="337439" y="106921"/>
                  </a:lnTo>
                  <a:lnTo>
                    <a:pt x="377736" y="167271"/>
                  </a:lnTo>
                  <a:lnTo>
                    <a:pt x="392506" y="241173"/>
                  </a:lnTo>
                  <a:lnTo>
                    <a:pt x="392506" y="160159"/>
                  </a:lnTo>
                  <a:lnTo>
                    <a:pt x="374015" y="125742"/>
                  </a:lnTo>
                  <a:lnTo>
                    <a:pt x="349046" y="95199"/>
                  </a:lnTo>
                  <a:lnTo>
                    <a:pt x="305816" y="61836"/>
                  </a:lnTo>
                  <a:lnTo>
                    <a:pt x="296075" y="57061"/>
                  </a:lnTo>
                  <a:lnTo>
                    <a:pt x="281051" y="49695"/>
                  </a:lnTo>
                  <a:lnTo>
                    <a:pt x="254571" y="40970"/>
                  </a:lnTo>
                  <a:lnTo>
                    <a:pt x="255168" y="37579"/>
                  </a:lnTo>
                  <a:lnTo>
                    <a:pt x="255270" y="16586"/>
                  </a:lnTo>
                  <a:lnTo>
                    <a:pt x="255270" y="6108"/>
                  </a:lnTo>
                  <a:lnTo>
                    <a:pt x="254393" y="3975"/>
                  </a:lnTo>
                  <a:lnTo>
                    <a:pt x="251333" y="889"/>
                  </a:lnTo>
                  <a:lnTo>
                    <a:pt x="249224" y="0"/>
                  </a:lnTo>
                  <a:lnTo>
                    <a:pt x="238848" y="0"/>
                  </a:lnTo>
                  <a:lnTo>
                    <a:pt x="238848" y="16586"/>
                  </a:lnTo>
                  <a:lnTo>
                    <a:pt x="238848" y="35534"/>
                  </a:lnTo>
                  <a:lnTo>
                    <a:pt x="238493" y="37579"/>
                  </a:lnTo>
                  <a:lnTo>
                    <a:pt x="230124" y="36334"/>
                  </a:lnTo>
                  <a:lnTo>
                    <a:pt x="221678" y="35445"/>
                  </a:lnTo>
                  <a:lnTo>
                    <a:pt x="213131" y="34912"/>
                  </a:lnTo>
                  <a:lnTo>
                    <a:pt x="204482" y="34734"/>
                  </a:lnTo>
                  <a:lnTo>
                    <a:pt x="195821" y="34912"/>
                  </a:lnTo>
                  <a:lnTo>
                    <a:pt x="187261" y="35445"/>
                  </a:lnTo>
                  <a:lnTo>
                    <a:pt x="178816" y="36334"/>
                  </a:lnTo>
                  <a:lnTo>
                    <a:pt x="170459" y="37579"/>
                  </a:lnTo>
                  <a:lnTo>
                    <a:pt x="170091" y="35534"/>
                  </a:lnTo>
                  <a:lnTo>
                    <a:pt x="170091" y="16586"/>
                  </a:lnTo>
                  <a:lnTo>
                    <a:pt x="238848" y="16586"/>
                  </a:lnTo>
                  <a:lnTo>
                    <a:pt x="238848" y="0"/>
                  </a:lnTo>
                  <a:lnTo>
                    <a:pt x="159715" y="0"/>
                  </a:lnTo>
                  <a:lnTo>
                    <a:pt x="157594" y="889"/>
                  </a:lnTo>
                  <a:lnTo>
                    <a:pt x="154546" y="3975"/>
                  </a:lnTo>
                  <a:lnTo>
                    <a:pt x="153670" y="6108"/>
                  </a:lnTo>
                  <a:lnTo>
                    <a:pt x="153758" y="37579"/>
                  </a:lnTo>
                  <a:lnTo>
                    <a:pt x="154368" y="40970"/>
                  </a:lnTo>
                  <a:lnTo>
                    <a:pt x="127889" y="49695"/>
                  </a:lnTo>
                  <a:lnTo>
                    <a:pt x="80365" y="77089"/>
                  </a:lnTo>
                  <a:lnTo>
                    <a:pt x="34925" y="125742"/>
                  </a:lnTo>
                  <a:lnTo>
                    <a:pt x="16065" y="160820"/>
                  </a:lnTo>
                  <a:lnTo>
                    <a:pt x="4152" y="199580"/>
                  </a:lnTo>
                  <a:lnTo>
                    <a:pt x="0" y="241173"/>
                  </a:lnTo>
                  <a:lnTo>
                    <a:pt x="4152" y="282778"/>
                  </a:lnTo>
                  <a:lnTo>
                    <a:pt x="16065" y="321525"/>
                  </a:lnTo>
                  <a:lnTo>
                    <a:pt x="34925" y="356603"/>
                  </a:lnTo>
                  <a:lnTo>
                    <a:pt x="59893" y="387159"/>
                  </a:lnTo>
                  <a:lnTo>
                    <a:pt x="90131" y="412356"/>
                  </a:lnTo>
                  <a:lnTo>
                    <a:pt x="124879" y="431393"/>
                  </a:lnTo>
                  <a:lnTo>
                    <a:pt x="163258" y="443420"/>
                  </a:lnTo>
                  <a:lnTo>
                    <a:pt x="204457" y="447624"/>
                  </a:lnTo>
                  <a:lnTo>
                    <a:pt x="245668" y="443433"/>
                  </a:lnTo>
                  <a:lnTo>
                    <a:pt x="284060" y="431393"/>
                  </a:lnTo>
                  <a:lnTo>
                    <a:pt x="284708" y="431038"/>
                  </a:lnTo>
                  <a:lnTo>
                    <a:pt x="318795" y="412356"/>
                  </a:lnTo>
                  <a:lnTo>
                    <a:pt x="349046" y="387159"/>
                  </a:lnTo>
                  <a:lnTo>
                    <a:pt x="374015" y="356603"/>
                  </a:lnTo>
                  <a:lnTo>
                    <a:pt x="392861" y="321538"/>
                  </a:lnTo>
                  <a:lnTo>
                    <a:pt x="404787" y="282778"/>
                  </a:lnTo>
                  <a:lnTo>
                    <a:pt x="408940" y="241173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57974" y="5507042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381000" y="762000"/>
                  </a:moveTo>
                  <a:lnTo>
                    <a:pt x="333208" y="759031"/>
                  </a:lnTo>
                  <a:lnTo>
                    <a:pt x="287187" y="750363"/>
                  </a:lnTo>
                  <a:lnTo>
                    <a:pt x="243296" y="736354"/>
                  </a:lnTo>
                  <a:lnTo>
                    <a:pt x="201889" y="717359"/>
                  </a:lnTo>
                  <a:lnTo>
                    <a:pt x="163326" y="693737"/>
                  </a:lnTo>
                  <a:lnTo>
                    <a:pt x="127962" y="665844"/>
                  </a:lnTo>
                  <a:lnTo>
                    <a:pt x="96155" y="634037"/>
                  </a:lnTo>
                  <a:lnTo>
                    <a:pt x="68262" y="598673"/>
                  </a:lnTo>
                  <a:lnTo>
                    <a:pt x="44640" y="560110"/>
                  </a:lnTo>
                  <a:lnTo>
                    <a:pt x="25645" y="518703"/>
                  </a:lnTo>
                  <a:lnTo>
                    <a:pt x="11636" y="474812"/>
                  </a:lnTo>
                  <a:lnTo>
                    <a:pt x="2968" y="428791"/>
                  </a:lnTo>
                  <a:lnTo>
                    <a:pt x="0" y="381000"/>
                  </a:lnTo>
                  <a:lnTo>
                    <a:pt x="2968" y="333208"/>
                  </a:lnTo>
                  <a:lnTo>
                    <a:pt x="11636" y="287187"/>
                  </a:lnTo>
                  <a:lnTo>
                    <a:pt x="25645" y="243296"/>
                  </a:lnTo>
                  <a:lnTo>
                    <a:pt x="44640" y="201889"/>
                  </a:lnTo>
                  <a:lnTo>
                    <a:pt x="68262" y="163326"/>
                  </a:lnTo>
                  <a:lnTo>
                    <a:pt x="96155" y="127962"/>
                  </a:lnTo>
                  <a:lnTo>
                    <a:pt x="127962" y="96155"/>
                  </a:lnTo>
                  <a:lnTo>
                    <a:pt x="163326" y="68262"/>
                  </a:lnTo>
                  <a:lnTo>
                    <a:pt x="201889" y="44640"/>
                  </a:lnTo>
                  <a:lnTo>
                    <a:pt x="243296" y="25645"/>
                  </a:lnTo>
                  <a:lnTo>
                    <a:pt x="287187" y="11636"/>
                  </a:lnTo>
                  <a:lnTo>
                    <a:pt x="333208" y="2968"/>
                  </a:lnTo>
                  <a:lnTo>
                    <a:pt x="381000" y="0"/>
                  </a:lnTo>
                  <a:lnTo>
                    <a:pt x="428791" y="2968"/>
                  </a:lnTo>
                  <a:lnTo>
                    <a:pt x="474812" y="11636"/>
                  </a:lnTo>
                  <a:lnTo>
                    <a:pt x="518703" y="25645"/>
                  </a:lnTo>
                  <a:lnTo>
                    <a:pt x="560110" y="44640"/>
                  </a:lnTo>
                  <a:lnTo>
                    <a:pt x="598673" y="68262"/>
                  </a:lnTo>
                  <a:lnTo>
                    <a:pt x="634037" y="96155"/>
                  </a:lnTo>
                  <a:lnTo>
                    <a:pt x="665844" y="127962"/>
                  </a:lnTo>
                  <a:lnTo>
                    <a:pt x="693737" y="163326"/>
                  </a:lnTo>
                  <a:lnTo>
                    <a:pt x="717359" y="201889"/>
                  </a:lnTo>
                  <a:lnTo>
                    <a:pt x="736354" y="243296"/>
                  </a:lnTo>
                  <a:lnTo>
                    <a:pt x="750363" y="287187"/>
                  </a:lnTo>
                  <a:lnTo>
                    <a:pt x="759031" y="333208"/>
                  </a:lnTo>
                  <a:lnTo>
                    <a:pt x="762000" y="381000"/>
                  </a:lnTo>
                  <a:lnTo>
                    <a:pt x="759031" y="428791"/>
                  </a:lnTo>
                  <a:lnTo>
                    <a:pt x="750363" y="474812"/>
                  </a:lnTo>
                  <a:lnTo>
                    <a:pt x="736354" y="518703"/>
                  </a:lnTo>
                  <a:lnTo>
                    <a:pt x="717359" y="560110"/>
                  </a:lnTo>
                  <a:lnTo>
                    <a:pt x="693737" y="598673"/>
                  </a:lnTo>
                  <a:lnTo>
                    <a:pt x="665844" y="634037"/>
                  </a:lnTo>
                  <a:lnTo>
                    <a:pt x="634037" y="665844"/>
                  </a:lnTo>
                  <a:lnTo>
                    <a:pt x="598673" y="693737"/>
                  </a:lnTo>
                  <a:lnTo>
                    <a:pt x="560110" y="717359"/>
                  </a:lnTo>
                  <a:lnTo>
                    <a:pt x="518703" y="736354"/>
                  </a:lnTo>
                  <a:lnTo>
                    <a:pt x="474812" y="750363"/>
                  </a:lnTo>
                  <a:lnTo>
                    <a:pt x="428791" y="759031"/>
                  </a:lnTo>
                  <a:lnTo>
                    <a:pt x="381000" y="762000"/>
                  </a:lnTo>
                  <a:close/>
                </a:path>
              </a:pathLst>
            </a:custGeom>
            <a:solidFill>
              <a:srgbClr val="280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79462" y="5770361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152302" y="114299"/>
                  </a:moveTo>
                  <a:lnTo>
                    <a:pt x="0" y="228599"/>
                  </a:lnTo>
                  <a:lnTo>
                    <a:pt x="0" y="0"/>
                  </a:lnTo>
                  <a:lnTo>
                    <a:pt x="152302" y="114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65892" y="811929"/>
            <a:ext cx="146812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4800" u="sng" dirty="0"/>
              <a:t>Ayuda a la Transformación Digital (ATD) 2023</a:t>
            </a:r>
            <a:endParaRPr sz="4800" u="sng" dirty="0"/>
          </a:p>
        </p:txBody>
      </p:sp>
      <p:sp>
        <p:nvSpPr>
          <p:cNvPr id="10" name="object 10"/>
          <p:cNvSpPr txBox="1"/>
          <p:nvPr/>
        </p:nvSpPr>
        <p:spPr>
          <a:xfrm>
            <a:off x="1901335" y="8737098"/>
            <a:ext cx="3794442" cy="802143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lang="es-ES" sz="2200" b="1" spc="-35" dirty="0">
                <a:solidFill>
                  <a:srgbClr val="181818"/>
                </a:solidFill>
                <a:latin typeface="Tahoma"/>
                <a:cs typeface="Tahoma"/>
              </a:rPr>
              <a:t>Ayuda a la Transformación Digital (ATD)</a:t>
            </a:r>
            <a:endParaRPr sz="2300" dirty="0">
              <a:latin typeface="Tahoma"/>
              <a:cs typeface="Tahoma"/>
            </a:endParaRPr>
          </a:p>
        </p:txBody>
      </p:sp>
      <p:pic>
        <p:nvPicPr>
          <p:cNvPr id="24" name="object 14">
            <a:extLst>
              <a:ext uri="{FF2B5EF4-FFF2-40B4-BE49-F238E27FC236}">
                <a16:creationId xmlns:a16="http://schemas.microsoft.com/office/drawing/2014/main" id="{5B99B62A-5EDB-F0A0-89B0-93AAF4B1A57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185618" y="9010943"/>
            <a:ext cx="2867024" cy="1095374"/>
          </a:xfrm>
          <a:prstGeom prst="rect">
            <a:avLst/>
          </a:prstGeom>
        </p:spPr>
      </p:pic>
      <p:sp>
        <p:nvSpPr>
          <p:cNvPr id="15" name="object 2">
            <a:extLst>
              <a:ext uri="{FF2B5EF4-FFF2-40B4-BE49-F238E27FC236}">
                <a16:creationId xmlns:a16="http://schemas.microsoft.com/office/drawing/2014/main" id="{3B8DBCE9-BC3B-12CB-6BF8-13D62BB19EA9}"/>
              </a:ext>
            </a:extLst>
          </p:cNvPr>
          <p:cNvSpPr/>
          <p:nvPr/>
        </p:nvSpPr>
        <p:spPr>
          <a:xfrm>
            <a:off x="8839237" y="2294738"/>
            <a:ext cx="8997592" cy="3927483"/>
          </a:xfrm>
          <a:custGeom>
            <a:avLst/>
            <a:gdLst/>
            <a:ahLst/>
            <a:cxnLst/>
            <a:rect l="l" t="t" r="r" b="b"/>
            <a:pathLst>
              <a:path w="16230600" h="6029325">
                <a:moveTo>
                  <a:pt x="15862448" y="6029324"/>
                </a:moveTo>
                <a:lnTo>
                  <a:pt x="367924" y="6029324"/>
                </a:lnTo>
                <a:lnTo>
                  <a:pt x="321863" y="6026450"/>
                </a:lnTo>
                <a:lnTo>
                  <a:pt x="277485" y="6018059"/>
                </a:lnTo>
                <a:lnTo>
                  <a:pt x="235136" y="6004500"/>
                </a:lnTo>
                <a:lnTo>
                  <a:pt x="195166" y="5986121"/>
                </a:lnTo>
                <a:lnTo>
                  <a:pt x="157924" y="5963272"/>
                </a:lnTo>
                <a:lnTo>
                  <a:pt x="123757" y="5936302"/>
                </a:lnTo>
                <a:lnTo>
                  <a:pt x="93015" y="5905557"/>
                </a:lnTo>
                <a:lnTo>
                  <a:pt x="66046" y="5871388"/>
                </a:lnTo>
                <a:lnTo>
                  <a:pt x="43199" y="5834143"/>
                </a:lnTo>
                <a:lnTo>
                  <a:pt x="24822" y="5794170"/>
                </a:lnTo>
                <a:lnTo>
                  <a:pt x="11264" y="5751819"/>
                </a:lnTo>
                <a:lnTo>
                  <a:pt x="2874" y="5707437"/>
                </a:lnTo>
                <a:lnTo>
                  <a:pt x="0" y="5661373"/>
                </a:lnTo>
                <a:lnTo>
                  <a:pt x="0" y="367951"/>
                </a:lnTo>
                <a:lnTo>
                  <a:pt x="2874" y="321887"/>
                </a:lnTo>
                <a:lnTo>
                  <a:pt x="11264" y="277505"/>
                </a:lnTo>
                <a:lnTo>
                  <a:pt x="24822" y="235154"/>
                </a:lnTo>
                <a:lnTo>
                  <a:pt x="43199" y="195181"/>
                </a:lnTo>
                <a:lnTo>
                  <a:pt x="66046" y="157936"/>
                </a:lnTo>
                <a:lnTo>
                  <a:pt x="93015" y="123766"/>
                </a:lnTo>
                <a:lnTo>
                  <a:pt x="123757" y="93022"/>
                </a:lnTo>
                <a:lnTo>
                  <a:pt x="157924" y="66051"/>
                </a:lnTo>
                <a:lnTo>
                  <a:pt x="195166" y="43202"/>
                </a:lnTo>
                <a:lnTo>
                  <a:pt x="235136" y="24824"/>
                </a:lnTo>
                <a:lnTo>
                  <a:pt x="277485" y="11265"/>
                </a:lnTo>
                <a:lnTo>
                  <a:pt x="321863" y="2874"/>
                </a:lnTo>
                <a:lnTo>
                  <a:pt x="367924" y="0"/>
                </a:lnTo>
                <a:lnTo>
                  <a:pt x="15862448" y="0"/>
                </a:lnTo>
                <a:lnTo>
                  <a:pt x="15908508" y="2874"/>
                </a:lnTo>
                <a:lnTo>
                  <a:pt x="15952886" y="11265"/>
                </a:lnTo>
                <a:lnTo>
                  <a:pt x="15995235" y="24824"/>
                </a:lnTo>
                <a:lnTo>
                  <a:pt x="16035205" y="43202"/>
                </a:lnTo>
                <a:lnTo>
                  <a:pt x="16072447" y="66051"/>
                </a:lnTo>
                <a:lnTo>
                  <a:pt x="16106614" y="93022"/>
                </a:lnTo>
                <a:lnTo>
                  <a:pt x="16137356" y="123766"/>
                </a:lnTo>
                <a:lnTo>
                  <a:pt x="16164325" y="157936"/>
                </a:lnTo>
                <a:lnTo>
                  <a:pt x="16187172" y="195181"/>
                </a:lnTo>
                <a:lnTo>
                  <a:pt x="16205549" y="235154"/>
                </a:lnTo>
                <a:lnTo>
                  <a:pt x="16219107" y="277505"/>
                </a:lnTo>
                <a:lnTo>
                  <a:pt x="16227497" y="321887"/>
                </a:lnTo>
                <a:lnTo>
                  <a:pt x="16230372" y="367951"/>
                </a:lnTo>
                <a:lnTo>
                  <a:pt x="16230372" y="5661373"/>
                </a:lnTo>
                <a:lnTo>
                  <a:pt x="16227497" y="5707437"/>
                </a:lnTo>
                <a:lnTo>
                  <a:pt x="16219107" y="5751819"/>
                </a:lnTo>
                <a:lnTo>
                  <a:pt x="16205549" y="5794170"/>
                </a:lnTo>
                <a:lnTo>
                  <a:pt x="16187172" y="5834143"/>
                </a:lnTo>
                <a:lnTo>
                  <a:pt x="16164325" y="5871388"/>
                </a:lnTo>
                <a:lnTo>
                  <a:pt x="16137356" y="5905557"/>
                </a:lnTo>
                <a:lnTo>
                  <a:pt x="16106614" y="5936302"/>
                </a:lnTo>
                <a:lnTo>
                  <a:pt x="16072447" y="5963272"/>
                </a:lnTo>
                <a:lnTo>
                  <a:pt x="16035205" y="5986121"/>
                </a:lnTo>
                <a:lnTo>
                  <a:pt x="15995235" y="6004500"/>
                </a:lnTo>
                <a:lnTo>
                  <a:pt x="15952886" y="6018059"/>
                </a:lnTo>
                <a:lnTo>
                  <a:pt x="15908508" y="6026450"/>
                </a:lnTo>
                <a:lnTo>
                  <a:pt x="15862448" y="60293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A3E892FC-7793-8ACA-E1F0-D638CF8C9478}"/>
              </a:ext>
            </a:extLst>
          </p:cNvPr>
          <p:cNvSpPr txBox="1">
            <a:spLocks/>
          </p:cNvSpPr>
          <p:nvPr/>
        </p:nvSpPr>
        <p:spPr>
          <a:xfrm>
            <a:off x="8920521" y="3541399"/>
            <a:ext cx="8840108" cy="628377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vert="horz" wrap="square" lIns="0" tIns="12700" rIns="0" bIns="0" rtlCol="0">
            <a:spAutoFit/>
          </a:bodyPr>
          <a:lstStyle>
            <a:lvl1pPr>
              <a:defRPr sz="8000" b="1" i="0">
                <a:solidFill>
                  <a:srgbClr val="181818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522900" lvl="2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_tradnl" altLang="es-ES" sz="2000" b="1" kern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Autónomos y Pymes. Con más de 3 trabajadores.</a:t>
            </a:r>
          </a:p>
          <a:p>
            <a:pPr marL="522900" lvl="2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_tradnl" altLang="es-ES" sz="2000" b="1" kern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Excepcionalmente, no pymes (entre 3 y 50 empleados)</a:t>
            </a:r>
            <a:endParaRPr lang="es-ES_tradnl" altLang="es-ES" sz="2000" b="1" i="1" kern="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object 8">
            <a:extLst>
              <a:ext uri="{FF2B5EF4-FFF2-40B4-BE49-F238E27FC236}">
                <a16:creationId xmlns:a16="http://schemas.microsoft.com/office/drawing/2014/main" id="{492A1488-A4E1-4B70-246D-845BA3B11CE9}"/>
              </a:ext>
            </a:extLst>
          </p:cNvPr>
          <p:cNvSpPr/>
          <p:nvPr/>
        </p:nvSpPr>
        <p:spPr>
          <a:xfrm>
            <a:off x="8839200" y="2294738"/>
            <a:ext cx="8997592" cy="1028700"/>
          </a:xfrm>
          <a:custGeom>
            <a:avLst/>
            <a:gdLst/>
            <a:ahLst/>
            <a:cxnLst/>
            <a:rect l="l" t="t" r="r" b="b"/>
            <a:pathLst>
              <a:path w="16230600" h="1028700">
                <a:moveTo>
                  <a:pt x="16036012" y="1028699"/>
                </a:moveTo>
                <a:lnTo>
                  <a:pt x="194431" y="1028699"/>
                </a:lnTo>
                <a:lnTo>
                  <a:pt x="149927" y="1023566"/>
                </a:lnTo>
                <a:lnTo>
                  <a:pt x="109032" y="1008951"/>
                </a:lnTo>
                <a:lnTo>
                  <a:pt x="72927" y="986031"/>
                </a:lnTo>
                <a:lnTo>
                  <a:pt x="42791" y="955982"/>
                </a:lnTo>
                <a:lnTo>
                  <a:pt x="19805" y="919981"/>
                </a:lnTo>
                <a:lnTo>
                  <a:pt x="5147" y="879205"/>
                </a:lnTo>
                <a:lnTo>
                  <a:pt x="0" y="834829"/>
                </a:lnTo>
                <a:lnTo>
                  <a:pt x="0" y="193870"/>
                </a:lnTo>
                <a:lnTo>
                  <a:pt x="5147" y="149494"/>
                </a:lnTo>
                <a:lnTo>
                  <a:pt x="19805" y="108718"/>
                </a:lnTo>
                <a:lnTo>
                  <a:pt x="42791" y="72717"/>
                </a:lnTo>
                <a:lnTo>
                  <a:pt x="72927" y="42668"/>
                </a:lnTo>
                <a:lnTo>
                  <a:pt x="109032" y="19748"/>
                </a:lnTo>
                <a:lnTo>
                  <a:pt x="149927" y="5133"/>
                </a:lnTo>
                <a:lnTo>
                  <a:pt x="194431" y="0"/>
                </a:lnTo>
                <a:lnTo>
                  <a:pt x="16036012" y="0"/>
                </a:lnTo>
                <a:lnTo>
                  <a:pt x="16080516" y="5133"/>
                </a:lnTo>
                <a:lnTo>
                  <a:pt x="16121410" y="19748"/>
                </a:lnTo>
                <a:lnTo>
                  <a:pt x="16157516" y="42668"/>
                </a:lnTo>
                <a:lnTo>
                  <a:pt x="16187651" y="72717"/>
                </a:lnTo>
                <a:lnTo>
                  <a:pt x="16210638" y="108718"/>
                </a:lnTo>
                <a:lnTo>
                  <a:pt x="16225295" y="149494"/>
                </a:lnTo>
                <a:lnTo>
                  <a:pt x="16230443" y="193870"/>
                </a:lnTo>
                <a:lnTo>
                  <a:pt x="16230443" y="834829"/>
                </a:lnTo>
                <a:lnTo>
                  <a:pt x="16225295" y="879205"/>
                </a:lnTo>
                <a:lnTo>
                  <a:pt x="16210638" y="919981"/>
                </a:lnTo>
                <a:lnTo>
                  <a:pt x="16187651" y="955982"/>
                </a:lnTo>
                <a:lnTo>
                  <a:pt x="16157516" y="986031"/>
                </a:lnTo>
                <a:lnTo>
                  <a:pt x="16121410" y="1008951"/>
                </a:lnTo>
                <a:lnTo>
                  <a:pt x="16080516" y="1023566"/>
                </a:lnTo>
                <a:lnTo>
                  <a:pt x="16036012" y="1028699"/>
                </a:lnTo>
                <a:close/>
              </a:path>
            </a:pathLst>
          </a:custGeom>
          <a:solidFill>
            <a:srgbClr val="28059D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5" name="object 9">
            <a:extLst>
              <a:ext uri="{FF2B5EF4-FFF2-40B4-BE49-F238E27FC236}">
                <a16:creationId xmlns:a16="http://schemas.microsoft.com/office/drawing/2014/main" id="{F642F098-7292-C115-7157-C7B356A3BA49}"/>
              </a:ext>
            </a:extLst>
          </p:cNvPr>
          <p:cNvSpPr txBox="1"/>
          <p:nvPr/>
        </p:nvSpPr>
        <p:spPr>
          <a:xfrm>
            <a:off x="9514573" y="2647189"/>
            <a:ext cx="458996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_tradnl" altLang="es-E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Requisitos de los beneficiarios</a:t>
            </a:r>
            <a:endParaRPr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26" name="object 3">
            <a:extLst>
              <a:ext uri="{FF2B5EF4-FFF2-40B4-BE49-F238E27FC236}">
                <a16:creationId xmlns:a16="http://schemas.microsoft.com/office/drawing/2014/main" id="{0F1F0481-108B-E802-C9A8-C9F51D09F964}"/>
              </a:ext>
            </a:extLst>
          </p:cNvPr>
          <p:cNvSpPr txBox="1">
            <a:spLocks/>
          </p:cNvSpPr>
          <p:nvPr/>
        </p:nvSpPr>
        <p:spPr>
          <a:xfrm>
            <a:off x="8917942" y="4668300"/>
            <a:ext cx="8840108" cy="1243930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vert="horz" wrap="square" lIns="0" tIns="12700" rIns="0" bIns="0" rtlCol="0">
            <a:spAutoFit/>
          </a:bodyPr>
          <a:lstStyle>
            <a:lvl1pPr>
              <a:defRPr sz="8000" b="1" i="0">
                <a:solidFill>
                  <a:srgbClr val="181818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80000" lvl="2">
              <a:spcBef>
                <a:spcPct val="0"/>
              </a:spcBef>
            </a:pPr>
            <a:r>
              <a:rPr lang="es-ES_tradnl" altLang="es-ES" sz="2000" b="1" kern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Sectores</a:t>
            </a:r>
          </a:p>
          <a:p>
            <a:pPr marL="522900" lvl="2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_tradnl" altLang="es-ES" sz="2000" b="1" kern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Industrial.</a:t>
            </a:r>
          </a:p>
          <a:p>
            <a:pPr marL="522900" lvl="2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_tradnl" altLang="es-ES" sz="2000" b="1" kern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Servicios industriales (Logística).</a:t>
            </a:r>
          </a:p>
          <a:p>
            <a:pPr marL="522900" lvl="2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_tradnl" altLang="es-ES" sz="2000" b="1" kern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Construcción (Epígrafe 50 del IAE)</a:t>
            </a:r>
          </a:p>
        </p:txBody>
      </p:sp>
      <p:sp>
        <p:nvSpPr>
          <p:cNvPr id="27" name="Marco 26">
            <a:extLst>
              <a:ext uri="{FF2B5EF4-FFF2-40B4-BE49-F238E27FC236}">
                <a16:creationId xmlns:a16="http://schemas.microsoft.com/office/drawing/2014/main" id="{A706EF7A-B49D-2289-A6AF-A8B243F3549C}"/>
              </a:ext>
            </a:extLst>
          </p:cNvPr>
          <p:cNvSpPr/>
          <p:nvPr/>
        </p:nvSpPr>
        <p:spPr>
          <a:xfrm>
            <a:off x="10591800" y="6720745"/>
            <a:ext cx="2895600" cy="1848013"/>
          </a:xfrm>
          <a:prstGeom prst="fram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737688D2-CA54-4A05-53EF-E3FDFC8ABBD1}"/>
              </a:ext>
            </a:extLst>
          </p:cNvPr>
          <p:cNvSpPr txBox="1"/>
          <p:nvPr/>
        </p:nvSpPr>
        <p:spPr>
          <a:xfrm>
            <a:off x="10834253" y="7106143"/>
            <a:ext cx="24245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Efecto Incentivador</a:t>
            </a: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40B181CB-4FBC-9CA4-1F52-8E81BE1C2A2C}"/>
              </a:ext>
            </a:extLst>
          </p:cNvPr>
          <p:cNvSpPr/>
          <p:nvPr/>
        </p:nvSpPr>
        <p:spPr>
          <a:xfrm>
            <a:off x="1001623" y="2292186"/>
            <a:ext cx="5162550" cy="4222914"/>
          </a:xfrm>
          <a:custGeom>
            <a:avLst/>
            <a:gdLst/>
            <a:ahLst/>
            <a:cxnLst/>
            <a:rect l="l" t="t" r="r" b="b"/>
            <a:pathLst>
              <a:path w="5162550" h="3638550">
                <a:moveTo>
                  <a:pt x="4794618" y="3638536"/>
                </a:moveTo>
                <a:lnTo>
                  <a:pt x="367931" y="3638536"/>
                </a:lnTo>
                <a:lnTo>
                  <a:pt x="321870" y="3635658"/>
                </a:lnTo>
                <a:lnTo>
                  <a:pt x="277491" y="3627258"/>
                </a:lnTo>
                <a:lnTo>
                  <a:pt x="235141" y="3613685"/>
                </a:lnTo>
                <a:lnTo>
                  <a:pt x="195171" y="3595287"/>
                </a:lnTo>
                <a:lnTo>
                  <a:pt x="157927" y="3572414"/>
                </a:lnTo>
                <a:lnTo>
                  <a:pt x="123760" y="3545414"/>
                </a:lnTo>
                <a:lnTo>
                  <a:pt x="93017" y="3514637"/>
                </a:lnTo>
                <a:lnTo>
                  <a:pt x="66048" y="3480432"/>
                </a:lnTo>
                <a:lnTo>
                  <a:pt x="43200" y="3443147"/>
                </a:lnTo>
                <a:lnTo>
                  <a:pt x="24823" y="3403131"/>
                </a:lnTo>
                <a:lnTo>
                  <a:pt x="11264" y="3360735"/>
                </a:lnTo>
                <a:lnTo>
                  <a:pt x="2874" y="3316305"/>
                </a:lnTo>
                <a:lnTo>
                  <a:pt x="0" y="3270193"/>
                </a:lnTo>
                <a:lnTo>
                  <a:pt x="0" y="368343"/>
                </a:lnTo>
                <a:lnTo>
                  <a:pt x="2874" y="322230"/>
                </a:lnTo>
                <a:lnTo>
                  <a:pt x="11264" y="277801"/>
                </a:lnTo>
                <a:lnTo>
                  <a:pt x="24823" y="235404"/>
                </a:lnTo>
                <a:lnTo>
                  <a:pt x="43200" y="195389"/>
                </a:lnTo>
                <a:lnTo>
                  <a:pt x="66048" y="158104"/>
                </a:lnTo>
                <a:lnTo>
                  <a:pt x="93017" y="123898"/>
                </a:lnTo>
                <a:lnTo>
                  <a:pt x="123760" y="93121"/>
                </a:lnTo>
                <a:lnTo>
                  <a:pt x="157927" y="66121"/>
                </a:lnTo>
                <a:lnTo>
                  <a:pt x="195171" y="43248"/>
                </a:lnTo>
                <a:lnTo>
                  <a:pt x="235141" y="24850"/>
                </a:lnTo>
                <a:lnTo>
                  <a:pt x="277491" y="11277"/>
                </a:lnTo>
                <a:lnTo>
                  <a:pt x="321870" y="2877"/>
                </a:lnTo>
                <a:lnTo>
                  <a:pt x="367931" y="0"/>
                </a:lnTo>
                <a:lnTo>
                  <a:pt x="4794618" y="0"/>
                </a:lnTo>
                <a:lnTo>
                  <a:pt x="4840679" y="2877"/>
                </a:lnTo>
                <a:lnTo>
                  <a:pt x="4885059" y="11277"/>
                </a:lnTo>
                <a:lnTo>
                  <a:pt x="4927408" y="24850"/>
                </a:lnTo>
                <a:lnTo>
                  <a:pt x="4967379" y="43248"/>
                </a:lnTo>
                <a:lnTo>
                  <a:pt x="5004622" y="66121"/>
                </a:lnTo>
                <a:lnTo>
                  <a:pt x="5038789" y="93121"/>
                </a:lnTo>
                <a:lnTo>
                  <a:pt x="5069532" y="123898"/>
                </a:lnTo>
                <a:lnTo>
                  <a:pt x="5096502" y="158104"/>
                </a:lnTo>
                <a:lnTo>
                  <a:pt x="5119349" y="195389"/>
                </a:lnTo>
                <a:lnTo>
                  <a:pt x="5137727" y="235404"/>
                </a:lnTo>
                <a:lnTo>
                  <a:pt x="5151285" y="277801"/>
                </a:lnTo>
                <a:lnTo>
                  <a:pt x="5159675" y="322230"/>
                </a:lnTo>
                <a:lnTo>
                  <a:pt x="5162550" y="368343"/>
                </a:lnTo>
                <a:lnTo>
                  <a:pt x="5162550" y="3270193"/>
                </a:lnTo>
                <a:lnTo>
                  <a:pt x="5159675" y="3316305"/>
                </a:lnTo>
                <a:lnTo>
                  <a:pt x="5151285" y="3360735"/>
                </a:lnTo>
                <a:lnTo>
                  <a:pt x="5137727" y="3403131"/>
                </a:lnTo>
                <a:lnTo>
                  <a:pt x="5119349" y="3443147"/>
                </a:lnTo>
                <a:lnTo>
                  <a:pt x="5096502" y="3480432"/>
                </a:lnTo>
                <a:lnTo>
                  <a:pt x="5069532" y="3514637"/>
                </a:lnTo>
                <a:lnTo>
                  <a:pt x="5038789" y="3545414"/>
                </a:lnTo>
                <a:lnTo>
                  <a:pt x="5004622" y="3572414"/>
                </a:lnTo>
                <a:lnTo>
                  <a:pt x="4967379" y="3595287"/>
                </a:lnTo>
                <a:lnTo>
                  <a:pt x="4927408" y="3613685"/>
                </a:lnTo>
                <a:lnTo>
                  <a:pt x="4885059" y="3627258"/>
                </a:lnTo>
                <a:lnTo>
                  <a:pt x="4840679" y="3635658"/>
                </a:lnTo>
                <a:lnTo>
                  <a:pt x="4794618" y="36385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17">
            <a:extLst>
              <a:ext uri="{FF2B5EF4-FFF2-40B4-BE49-F238E27FC236}">
                <a16:creationId xmlns:a16="http://schemas.microsoft.com/office/drawing/2014/main" id="{1D8C4783-2C3E-B265-39D7-C754856050A0}"/>
              </a:ext>
            </a:extLst>
          </p:cNvPr>
          <p:cNvSpPr txBox="1"/>
          <p:nvPr/>
        </p:nvSpPr>
        <p:spPr>
          <a:xfrm>
            <a:off x="1376721" y="2558405"/>
            <a:ext cx="4467470" cy="27212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lvl="2">
              <a:spcBef>
                <a:spcPct val="0"/>
              </a:spcBef>
              <a:buClr>
                <a:schemeClr val="accent2"/>
              </a:buClr>
            </a:pPr>
            <a:r>
              <a:rPr lang="es-ES_tradnl" altLang="es-ES" sz="2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Proyectos, que presentando un carácter innovador, contemplen la implantación de soluciones de mejora en los procesos, productos y modelo de negocio de las empresas, en el ámbito de la Industria 4.0 (I4.0)</a:t>
            </a:r>
          </a:p>
        </p:txBody>
      </p:sp>
      <p:grpSp>
        <p:nvGrpSpPr>
          <p:cNvPr id="36" name="object 20">
            <a:extLst>
              <a:ext uri="{FF2B5EF4-FFF2-40B4-BE49-F238E27FC236}">
                <a16:creationId xmlns:a16="http://schemas.microsoft.com/office/drawing/2014/main" id="{FF29681B-B9C6-0F85-ABEC-F98B0B6DDF51}"/>
              </a:ext>
            </a:extLst>
          </p:cNvPr>
          <p:cNvGrpSpPr/>
          <p:nvPr/>
        </p:nvGrpSpPr>
        <p:grpSpPr>
          <a:xfrm>
            <a:off x="5272691" y="5556047"/>
            <a:ext cx="571500" cy="571500"/>
            <a:chOff x="5299768" y="5933245"/>
            <a:chExt cx="571500" cy="571500"/>
          </a:xfrm>
        </p:grpSpPr>
        <p:sp>
          <p:nvSpPr>
            <p:cNvPr id="37" name="object 21">
              <a:extLst>
                <a:ext uri="{FF2B5EF4-FFF2-40B4-BE49-F238E27FC236}">
                  <a16:creationId xmlns:a16="http://schemas.microsoft.com/office/drawing/2014/main" id="{6C092E81-966F-E5F0-0903-7F65079D5BA7}"/>
                </a:ext>
              </a:extLst>
            </p:cNvPr>
            <p:cNvSpPr/>
            <p:nvPr/>
          </p:nvSpPr>
          <p:spPr>
            <a:xfrm>
              <a:off x="5299768" y="5933245"/>
              <a:ext cx="571500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285729" y="571458"/>
                  </a:moveTo>
                  <a:lnTo>
                    <a:pt x="239382" y="567718"/>
                  </a:lnTo>
                  <a:lnTo>
                    <a:pt x="195416" y="556891"/>
                  </a:lnTo>
                  <a:lnTo>
                    <a:pt x="154420" y="539566"/>
                  </a:lnTo>
                  <a:lnTo>
                    <a:pt x="116981" y="516329"/>
                  </a:lnTo>
                  <a:lnTo>
                    <a:pt x="83688" y="487770"/>
                  </a:lnTo>
                  <a:lnTo>
                    <a:pt x="55129" y="454477"/>
                  </a:lnTo>
                  <a:lnTo>
                    <a:pt x="31892" y="417038"/>
                  </a:lnTo>
                  <a:lnTo>
                    <a:pt x="14566" y="376041"/>
                  </a:lnTo>
                  <a:lnTo>
                    <a:pt x="3739" y="332076"/>
                  </a:lnTo>
                  <a:lnTo>
                    <a:pt x="0" y="285729"/>
                  </a:lnTo>
                  <a:lnTo>
                    <a:pt x="3739" y="239382"/>
                  </a:lnTo>
                  <a:lnTo>
                    <a:pt x="14566" y="195416"/>
                  </a:lnTo>
                  <a:lnTo>
                    <a:pt x="31892" y="154420"/>
                  </a:lnTo>
                  <a:lnTo>
                    <a:pt x="55129" y="116981"/>
                  </a:lnTo>
                  <a:lnTo>
                    <a:pt x="83688" y="83688"/>
                  </a:lnTo>
                  <a:lnTo>
                    <a:pt x="116981" y="55129"/>
                  </a:lnTo>
                  <a:lnTo>
                    <a:pt x="154420" y="31892"/>
                  </a:lnTo>
                  <a:lnTo>
                    <a:pt x="195416" y="14566"/>
                  </a:lnTo>
                  <a:lnTo>
                    <a:pt x="239382" y="3739"/>
                  </a:lnTo>
                  <a:lnTo>
                    <a:pt x="285729" y="0"/>
                  </a:lnTo>
                  <a:lnTo>
                    <a:pt x="332076" y="3739"/>
                  </a:lnTo>
                  <a:lnTo>
                    <a:pt x="376041" y="14566"/>
                  </a:lnTo>
                  <a:lnTo>
                    <a:pt x="417038" y="31892"/>
                  </a:lnTo>
                  <a:lnTo>
                    <a:pt x="454477" y="55129"/>
                  </a:lnTo>
                  <a:lnTo>
                    <a:pt x="487770" y="83688"/>
                  </a:lnTo>
                  <a:lnTo>
                    <a:pt x="516329" y="116981"/>
                  </a:lnTo>
                  <a:lnTo>
                    <a:pt x="539566" y="154420"/>
                  </a:lnTo>
                  <a:lnTo>
                    <a:pt x="556891" y="195416"/>
                  </a:lnTo>
                  <a:lnTo>
                    <a:pt x="567718" y="239382"/>
                  </a:lnTo>
                  <a:lnTo>
                    <a:pt x="571458" y="285729"/>
                  </a:lnTo>
                  <a:lnTo>
                    <a:pt x="567718" y="332076"/>
                  </a:lnTo>
                  <a:lnTo>
                    <a:pt x="556891" y="376041"/>
                  </a:lnTo>
                  <a:lnTo>
                    <a:pt x="539566" y="417038"/>
                  </a:lnTo>
                  <a:lnTo>
                    <a:pt x="516329" y="454477"/>
                  </a:lnTo>
                  <a:lnTo>
                    <a:pt x="487770" y="487770"/>
                  </a:lnTo>
                  <a:lnTo>
                    <a:pt x="454477" y="516329"/>
                  </a:lnTo>
                  <a:lnTo>
                    <a:pt x="417038" y="539566"/>
                  </a:lnTo>
                  <a:lnTo>
                    <a:pt x="376041" y="556891"/>
                  </a:lnTo>
                  <a:lnTo>
                    <a:pt x="332076" y="567718"/>
                  </a:lnTo>
                  <a:lnTo>
                    <a:pt x="285729" y="571458"/>
                  </a:lnTo>
                  <a:close/>
                </a:path>
              </a:pathLst>
            </a:custGeom>
            <a:solidFill>
              <a:srgbClr val="280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22">
              <a:extLst>
                <a:ext uri="{FF2B5EF4-FFF2-40B4-BE49-F238E27FC236}">
                  <a16:creationId xmlns:a16="http://schemas.microsoft.com/office/drawing/2014/main" id="{ACBF07C2-C646-49EE-F38B-8C4A5CBA1400}"/>
                </a:ext>
              </a:extLst>
            </p:cNvPr>
            <p:cNvSpPr/>
            <p:nvPr/>
          </p:nvSpPr>
          <p:spPr>
            <a:xfrm>
              <a:off x="5540866" y="6130719"/>
              <a:ext cx="114300" cy="171450"/>
            </a:xfrm>
            <a:custGeom>
              <a:avLst/>
              <a:gdLst/>
              <a:ahLst/>
              <a:cxnLst/>
              <a:rect l="l" t="t" r="r" b="b"/>
              <a:pathLst>
                <a:path w="114300" h="171450">
                  <a:moveTo>
                    <a:pt x="114218" y="85718"/>
                  </a:moveTo>
                  <a:lnTo>
                    <a:pt x="0" y="171437"/>
                  </a:lnTo>
                  <a:lnTo>
                    <a:pt x="0" y="0"/>
                  </a:lnTo>
                  <a:lnTo>
                    <a:pt x="114218" y="85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0118" y="8153692"/>
            <a:ext cx="6991350" cy="1952625"/>
            <a:chOff x="1028876" y="4909563"/>
            <a:chExt cx="6991350" cy="1952625"/>
          </a:xfrm>
        </p:grpSpPr>
        <p:sp>
          <p:nvSpPr>
            <p:cNvPr id="3" name="object 3"/>
            <p:cNvSpPr/>
            <p:nvPr/>
          </p:nvSpPr>
          <p:spPr>
            <a:xfrm>
              <a:off x="1028876" y="4909563"/>
              <a:ext cx="6991350" cy="1952625"/>
            </a:xfrm>
            <a:custGeom>
              <a:avLst/>
              <a:gdLst/>
              <a:ahLst/>
              <a:cxnLst/>
              <a:rect l="l" t="t" r="r" b="b"/>
              <a:pathLst>
                <a:path w="6991350" h="1952625">
                  <a:moveTo>
                    <a:pt x="6623084" y="1952625"/>
                  </a:moveTo>
                  <a:lnTo>
                    <a:pt x="367910" y="1952625"/>
                  </a:lnTo>
                  <a:lnTo>
                    <a:pt x="321852" y="1949750"/>
                  </a:lnTo>
                  <a:lnTo>
                    <a:pt x="277475" y="1941358"/>
                  </a:lnTo>
                  <a:lnTo>
                    <a:pt x="235128" y="1927797"/>
                  </a:lnTo>
                  <a:lnTo>
                    <a:pt x="195159" y="1909417"/>
                  </a:lnTo>
                  <a:lnTo>
                    <a:pt x="157918" y="1886565"/>
                  </a:lnTo>
                  <a:lnTo>
                    <a:pt x="123753" y="1859591"/>
                  </a:lnTo>
                  <a:lnTo>
                    <a:pt x="93012" y="1828843"/>
                  </a:lnTo>
                  <a:lnTo>
                    <a:pt x="66044" y="1794670"/>
                  </a:lnTo>
                  <a:lnTo>
                    <a:pt x="43197" y="1757420"/>
                  </a:lnTo>
                  <a:lnTo>
                    <a:pt x="24821" y="1717443"/>
                  </a:lnTo>
                  <a:lnTo>
                    <a:pt x="11264" y="1675086"/>
                  </a:lnTo>
                  <a:lnTo>
                    <a:pt x="2874" y="1630699"/>
                  </a:lnTo>
                  <a:lnTo>
                    <a:pt x="0" y="1584630"/>
                  </a:lnTo>
                  <a:lnTo>
                    <a:pt x="0" y="367994"/>
                  </a:lnTo>
                  <a:lnTo>
                    <a:pt x="2874" y="321925"/>
                  </a:lnTo>
                  <a:lnTo>
                    <a:pt x="11264" y="277538"/>
                  </a:lnTo>
                  <a:lnTo>
                    <a:pt x="24821" y="235181"/>
                  </a:lnTo>
                  <a:lnTo>
                    <a:pt x="43197" y="195204"/>
                  </a:lnTo>
                  <a:lnTo>
                    <a:pt x="66044" y="157954"/>
                  </a:lnTo>
                  <a:lnTo>
                    <a:pt x="93012" y="123781"/>
                  </a:lnTo>
                  <a:lnTo>
                    <a:pt x="123753" y="93033"/>
                  </a:lnTo>
                  <a:lnTo>
                    <a:pt x="157918" y="66059"/>
                  </a:lnTo>
                  <a:lnTo>
                    <a:pt x="195159" y="43207"/>
                  </a:lnTo>
                  <a:lnTo>
                    <a:pt x="235128" y="24827"/>
                  </a:lnTo>
                  <a:lnTo>
                    <a:pt x="277475" y="11266"/>
                  </a:lnTo>
                  <a:lnTo>
                    <a:pt x="321852" y="2874"/>
                  </a:lnTo>
                  <a:lnTo>
                    <a:pt x="367910" y="0"/>
                  </a:lnTo>
                  <a:lnTo>
                    <a:pt x="6623084" y="0"/>
                  </a:lnTo>
                  <a:lnTo>
                    <a:pt x="6669143" y="2874"/>
                  </a:lnTo>
                  <a:lnTo>
                    <a:pt x="6713520" y="11266"/>
                  </a:lnTo>
                  <a:lnTo>
                    <a:pt x="6755867" y="24827"/>
                  </a:lnTo>
                  <a:lnTo>
                    <a:pt x="6795835" y="43207"/>
                  </a:lnTo>
                  <a:lnTo>
                    <a:pt x="6833076" y="66059"/>
                  </a:lnTo>
                  <a:lnTo>
                    <a:pt x="6867242" y="93033"/>
                  </a:lnTo>
                  <a:lnTo>
                    <a:pt x="6897983" y="123781"/>
                  </a:lnTo>
                  <a:lnTo>
                    <a:pt x="6924951" y="157954"/>
                  </a:lnTo>
                  <a:lnTo>
                    <a:pt x="6947797" y="195204"/>
                  </a:lnTo>
                  <a:lnTo>
                    <a:pt x="6966173" y="235181"/>
                  </a:lnTo>
                  <a:lnTo>
                    <a:pt x="6979731" y="277538"/>
                  </a:lnTo>
                  <a:lnTo>
                    <a:pt x="6988121" y="321925"/>
                  </a:lnTo>
                  <a:lnTo>
                    <a:pt x="6990995" y="367994"/>
                  </a:lnTo>
                  <a:lnTo>
                    <a:pt x="6990995" y="1584630"/>
                  </a:lnTo>
                  <a:lnTo>
                    <a:pt x="6988121" y="1630699"/>
                  </a:lnTo>
                  <a:lnTo>
                    <a:pt x="6979731" y="1675086"/>
                  </a:lnTo>
                  <a:lnTo>
                    <a:pt x="6966173" y="1717443"/>
                  </a:lnTo>
                  <a:lnTo>
                    <a:pt x="6947797" y="1757420"/>
                  </a:lnTo>
                  <a:lnTo>
                    <a:pt x="6924951" y="1794670"/>
                  </a:lnTo>
                  <a:lnTo>
                    <a:pt x="6897983" y="1828843"/>
                  </a:lnTo>
                  <a:lnTo>
                    <a:pt x="6867242" y="1859591"/>
                  </a:lnTo>
                  <a:lnTo>
                    <a:pt x="6833076" y="1886565"/>
                  </a:lnTo>
                  <a:lnTo>
                    <a:pt x="6795835" y="1909417"/>
                  </a:lnTo>
                  <a:lnTo>
                    <a:pt x="6755867" y="1927797"/>
                  </a:lnTo>
                  <a:lnTo>
                    <a:pt x="6713520" y="1941358"/>
                  </a:lnTo>
                  <a:lnTo>
                    <a:pt x="6669143" y="1949750"/>
                  </a:lnTo>
                  <a:lnTo>
                    <a:pt x="6623084" y="1952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20168" y="5414782"/>
              <a:ext cx="964565" cy="945515"/>
            </a:xfrm>
            <a:custGeom>
              <a:avLst/>
              <a:gdLst/>
              <a:ahLst/>
              <a:cxnLst/>
              <a:rect l="l" t="t" r="r" b="b"/>
              <a:pathLst>
                <a:path w="964564" h="945514">
                  <a:moveTo>
                    <a:pt x="895242" y="945013"/>
                  </a:moveTo>
                  <a:lnTo>
                    <a:pt x="68755" y="945013"/>
                  </a:lnTo>
                  <a:lnTo>
                    <a:pt x="42121" y="939531"/>
                  </a:lnTo>
                  <a:lnTo>
                    <a:pt x="20252" y="924625"/>
                  </a:lnTo>
                  <a:lnTo>
                    <a:pt x="5445" y="902608"/>
                  </a:lnTo>
                  <a:lnTo>
                    <a:pt x="0" y="875794"/>
                  </a:lnTo>
                  <a:lnTo>
                    <a:pt x="0" y="69219"/>
                  </a:lnTo>
                  <a:lnTo>
                    <a:pt x="5445" y="42405"/>
                  </a:lnTo>
                  <a:lnTo>
                    <a:pt x="20252" y="20388"/>
                  </a:lnTo>
                  <a:lnTo>
                    <a:pt x="42121" y="5482"/>
                  </a:lnTo>
                  <a:lnTo>
                    <a:pt x="68755" y="0"/>
                  </a:lnTo>
                  <a:lnTo>
                    <a:pt x="895242" y="0"/>
                  </a:lnTo>
                  <a:lnTo>
                    <a:pt x="921876" y="5482"/>
                  </a:lnTo>
                  <a:lnTo>
                    <a:pt x="936267" y="15291"/>
                  </a:lnTo>
                  <a:lnTo>
                    <a:pt x="68755" y="15291"/>
                  </a:lnTo>
                  <a:lnTo>
                    <a:pt x="48040" y="19574"/>
                  </a:lnTo>
                  <a:lnTo>
                    <a:pt x="30998" y="31207"/>
                  </a:lnTo>
                  <a:lnTo>
                    <a:pt x="19443" y="48364"/>
                  </a:lnTo>
                  <a:lnTo>
                    <a:pt x="15189" y="69219"/>
                  </a:lnTo>
                  <a:lnTo>
                    <a:pt x="15189" y="875794"/>
                  </a:lnTo>
                  <a:lnTo>
                    <a:pt x="19443" y="896649"/>
                  </a:lnTo>
                  <a:lnTo>
                    <a:pt x="30998" y="913806"/>
                  </a:lnTo>
                  <a:lnTo>
                    <a:pt x="48040" y="925439"/>
                  </a:lnTo>
                  <a:lnTo>
                    <a:pt x="68755" y="929722"/>
                  </a:lnTo>
                  <a:lnTo>
                    <a:pt x="936267" y="929722"/>
                  </a:lnTo>
                  <a:lnTo>
                    <a:pt x="921876" y="939531"/>
                  </a:lnTo>
                  <a:lnTo>
                    <a:pt x="895242" y="945013"/>
                  </a:lnTo>
                  <a:close/>
                </a:path>
                <a:path w="964564" h="945514">
                  <a:moveTo>
                    <a:pt x="936267" y="929722"/>
                  </a:moveTo>
                  <a:lnTo>
                    <a:pt x="895242" y="929722"/>
                  </a:lnTo>
                  <a:lnTo>
                    <a:pt x="915957" y="925439"/>
                  </a:lnTo>
                  <a:lnTo>
                    <a:pt x="932999" y="913806"/>
                  </a:lnTo>
                  <a:lnTo>
                    <a:pt x="944554" y="896649"/>
                  </a:lnTo>
                  <a:lnTo>
                    <a:pt x="948808" y="875794"/>
                  </a:lnTo>
                  <a:lnTo>
                    <a:pt x="948808" y="69219"/>
                  </a:lnTo>
                  <a:lnTo>
                    <a:pt x="944554" y="48364"/>
                  </a:lnTo>
                  <a:lnTo>
                    <a:pt x="932999" y="31207"/>
                  </a:lnTo>
                  <a:lnTo>
                    <a:pt x="915957" y="19574"/>
                  </a:lnTo>
                  <a:lnTo>
                    <a:pt x="895242" y="15291"/>
                  </a:lnTo>
                  <a:lnTo>
                    <a:pt x="936267" y="15291"/>
                  </a:lnTo>
                  <a:lnTo>
                    <a:pt x="943745" y="20388"/>
                  </a:lnTo>
                  <a:lnTo>
                    <a:pt x="958552" y="42405"/>
                  </a:lnTo>
                  <a:lnTo>
                    <a:pt x="963998" y="69219"/>
                  </a:lnTo>
                  <a:lnTo>
                    <a:pt x="963998" y="875794"/>
                  </a:lnTo>
                  <a:lnTo>
                    <a:pt x="958552" y="902608"/>
                  </a:lnTo>
                  <a:lnTo>
                    <a:pt x="943745" y="924625"/>
                  </a:lnTo>
                  <a:lnTo>
                    <a:pt x="936267" y="929722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6515" y="5768672"/>
              <a:ext cx="213120" cy="25316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898599" y="5663107"/>
              <a:ext cx="408940" cy="447675"/>
            </a:xfrm>
            <a:custGeom>
              <a:avLst/>
              <a:gdLst/>
              <a:ahLst/>
              <a:cxnLst/>
              <a:rect l="l" t="t" r="r" b="b"/>
              <a:pathLst>
                <a:path w="408939" h="447675">
                  <a:moveTo>
                    <a:pt x="408940" y="241173"/>
                  </a:moveTo>
                  <a:lnTo>
                    <a:pt x="404787" y="199580"/>
                  </a:lnTo>
                  <a:lnTo>
                    <a:pt x="392861" y="160820"/>
                  </a:lnTo>
                  <a:lnTo>
                    <a:pt x="392506" y="160159"/>
                  </a:lnTo>
                  <a:lnTo>
                    <a:pt x="392506" y="241173"/>
                  </a:lnTo>
                  <a:lnTo>
                    <a:pt x="388683" y="279450"/>
                  </a:lnTo>
                  <a:lnTo>
                    <a:pt x="360400" y="347319"/>
                  </a:lnTo>
                  <a:lnTo>
                    <a:pt x="309600" y="398614"/>
                  </a:lnTo>
                  <a:lnTo>
                    <a:pt x="242379" y="427177"/>
                  </a:lnTo>
                  <a:lnTo>
                    <a:pt x="204470" y="431038"/>
                  </a:lnTo>
                  <a:lnTo>
                    <a:pt x="166560" y="427177"/>
                  </a:lnTo>
                  <a:lnTo>
                    <a:pt x="99339" y="398614"/>
                  </a:lnTo>
                  <a:lnTo>
                    <a:pt x="48539" y="347319"/>
                  </a:lnTo>
                  <a:lnTo>
                    <a:pt x="20256" y="279450"/>
                  </a:lnTo>
                  <a:lnTo>
                    <a:pt x="16433" y="241173"/>
                  </a:lnTo>
                  <a:lnTo>
                    <a:pt x="20256" y="202907"/>
                  </a:lnTo>
                  <a:lnTo>
                    <a:pt x="48539" y="135026"/>
                  </a:lnTo>
                  <a:lnTo>
                    <a:pt x="91008" y="89763"/>
                  </a:lnTo>
                  <a:lnTo>
                    <a:pt x="136359" y="64147"/>
                  </a:lnTo>
                  <a:lnTo>
                    <a:pt x="159092" y="57061"/>
                  </a:lnTo>
                  <a:lnTo>
                    <a:pt x="161671" y="56248"/>
                  </a:lnTo>
                  <a:lnTo>
                    <a:pt x="173431" y="54102"/>
                  </a:lnTo>
                  <a:lnTo>
                    <a:pt x="173393" y="53898"/>
                  </a:lnTo>
                  <a:lnTo>
                    <a:pt x="181025" y="52781"/>
                  </a:lnTo>
                  <a:lnTo>
                    <a:pt x="188747" y="51968"/>
                  </a:lnTo>
                  <a:lnTo>
                    <a:pt x="196570" y="51485"/>
                  </a:lnTo>
                  <a:lnTo>
                    <a:pt x="204470" y="51320"/>
                  </a:lnTo>
                  <a:lnTo>
                    <a:pt x="212369" y="51473"/>
                  </a:lnTo>
                  <a:lnTo>
                    <a:pt x="220192" y="51968"/>
                  </a:lnTo>
                  <a:lnTo>
                    <a:pt x="227914" y="52781"/>
                  </a:lnTo>
                  <a:lnTo>
                    <a:pt x="235546" y="53898"/>
                  </a:lnTo>
                  <a:lnTo>
                    <a:pt x="235508" y="54102"/>
                  </a:lnTo>
                  <a:lnTo>
                    <a:pt x="247269" y="56261"/>
                  </a:lnTo>
                  <a:lnTo>
                    <a:pt x="243408" y="55346"/>
                  </a:lnTo>
                  <a:lnTo>
                    <a:pt x="247281" y="56248"/>
                  </a:lnTo>
                  <a:lnTo>
                    <a:pt x="251675" y="57061"/>
                  </a:lnTo>
                  <a:lnTo>
                    <a:pt x="247269" y="56261"/>
                  </a:lnTo>
                  <a:lnTo>
                    <a:pt x="272580" y="64147"/>
                  </a:lnTo>
                  <a:lnTo>
                    <a:pt x="296227" y="75412"/>
                  </a:lnTo>
                  <a:lnTo>
                    <a:pt x="337439" y="106921"/>
                  </a:lnTo>
                  <a:lnTo>
                    <a:pt x="377736" y="167271"/>
                  </a:lnTo>
                  <a:lnTo>
                    <a:pt x="392506" y="241173"/>
                  </a:lnTo>
                  <a:lnTo>
                    <a:pt x="392506" y="160159"/>
                  </a:lnTo>
                  <a:lnTo>
                    <a:pt x="374015" y="125742"/>
                  </a:lnTo>
                  <a:lnTo>
                    <a:pt x="349046" y="95199"/>
                  </a:lnTo>
                  <a:lnTo>
                    <a:pt x="305816" y="61836"/>
                  </a:lnTo>
                  <a:lnTo>
                    <a:pt x="296075" y="57061"/>
                  </a:lnTo>
                  <a:lnTo>
                    <a:pt x="281051" y="49695"/>
                  </a:lnTo>
                  <a:lnTo>
                    <a:pt x="254571" y="40970"/>
                  </a:lnTo>
                  <a:lnTo>
                    <a:pt x="255168" y="37579"/>
                  </a:lnTo>
                  <a:lnTo>
                    <a:pt x="255270" y="16586"/>
                  </a:lnTo>
                  <a:lnTo>
                    <a:pt x="255270" y="6108"/>
                  </a:lnTo>
                  <a:lnTo>
                    <a:pt x="254393" y="3975"/>
                  </a:lnTo>
                  <a:lnTo>
                    <a:pt x="251333" y="889"/>
                  </a:lnTo>
                  <a:lnTo>
                    <a:pt x="249224" y="0"/>
                  </a:lnTo>
                  <a:lnTo>
                    <a:pt x="238848" y="0"/>
                  </a:lnTo>
                  <a:lnTo>
                    <a:pt x="238848" y="16586"/>
                  </a:lnTo>
                  <a:lnTo>
                    <a:pt x="238848" y="35534"/>
                  </a:lnTo>
                  <a:lnTo>
                    <a:pt x="238493" y="37579"/>
                  </a:lnTo>
                  <a:lnTo>
                    <a:pt x="230124" y="36334"/>
                  </a:lnTo>
                  <a:lnTo>
                    <a:pt x="221678" y="35445"/>
                  </a:lnTo>
                  <a:lnTo>
                    <a:pt x="213131" y="34912"/>
                  </a:lnTo>
                  <a:lnTo>
                    <a:pt x="204482" y="34734"/>
                  </a:lnTo>
                  <a:lnTo>
                    <a:pt x="195821" y="34912"/>
                  </a:lnTo>
                  <a:lnTo>
                    <a:pt x="187261" y="35445"/>
                  </a:lnTo>
                  <a:lnTo>
                    <a:pt x="178816" y="36334"/>
                  </a:lnTo>
                  <a:lnTo>
                    <a:pt x="170459" y="37579"/>
                  </a:lnTo>
                  <a:lnTo>
                    <a:pt x="170091" y="35534"/>
                  </a:lnTo>
                  <a:lnTo>
                    <a:pt x="170091" y="16586"/>
                  </a:lnTo>
                  <a:lnTo>
                    <a:pt x="238848" y="16586"/>
                  </a:lnTo>
                  <a:lnTo>
                    <a:pt x="238848" y="0"/>
                  </a:lnTo>
                  <a:lnTo>
                    <a:pt x="159715" y="0"/>
                  </a:lnTo>
                  <a:lnTo>
                    <a:pt x="157594" y="889"/>
                  </a:lnTo>
                  <a:lnTo>
                    <a:pt x="154546" y="3975"/>
                  </a:lnTo>
                  <a:lnTo>
                    <a:pt x="153670" y="6108"/>
                  </a:lnTo>
                  <a:lnTo>
                    <a:pt x="153758" y="37579"/>
                  </a:lnTo>
                  <a:lnTo>
                    <a:pt x="154368" y="40970"/>
                  </a:lnTo>
                  <a:lnTo>
                    <a:pt x="127889" y="49695"/>
                  </a:lnTo>
                  <a:lnTo>
                    <a:pt x="80365" y="77089"/>
                  </a:lnTo>
                  <a:lnTo>
                    <a:pt x="34925" y="125742"/>
                  </a:lnTo>
                  <a:lnTo>
                    <a:pt x="16065" y="160820"/>
                  </a:lnTo>
                  <a:lnTo>
                    <a:pt x="4152" y="199580"/>
                  </a:lnTo>
                  <a:lnTo>
                    <a:pt x="0" y="241173"/>
                  </a:lnTo>
                  <a:lnTo>
                    <a:pt x="4152" y="282778"/>
                  </a:lnTo>
                  <a:lnTo>
                    <a:pt x="16065" y="321525"/>
                  </a:lnTo>
                  <a:lnTo>
                    <a:pt x="34925" y="356603"/>
                  </a:lnTo>
                  <a:lnTo>
                    <a:pt x="59893" y="387159"/>
                  </a:lnTo>
                  <a:lnTo>
                    <a:pt x="90131" y="412356"/>
                  </a:lnTo>
                  <a:lnTo>
                    <a:pt x="124879" y="431393"/>
                  </a:lnTo>
                  <a:lnTo>
                    <a:pt x="163258" y="443420"/>
                  </a:lnTo>
                  <a:lnTo>
                    <a:pt x="204457" y="447624"/>
                  </a:lnTo>
                  <a:lnTo>
                    <a:pt x="245668" y="443433"/>
                  </a:lnTo>
                  <a:lnTo>
                    <a:pt x="284060" y="431393"/>
                  </a:lnTo>
                  <a:lnTo>
                    <a:pt x="284708" y="431038"/>
                  </a:lnTo>
                  <a:lnTo>
                    <a:pt x="318795" y="412356"/>
                  </a:lnTo>
                  <a:lnTo>
                    <a:pt x="349046" y="387159"/>
                  </a:lnTo>
                  <a:lnTo>
                    <a:pt x="374015" y="356603"/>
                  </a:lnTo>
                  <a:lnTo>
                    <a:pt x="392861" y="321538"/>
                  </a:lnTo>
                  <a:lnTo>
                    <a:pt x="404787" y="282778"/>
                  </a:lnTo>
                  <a:lnTo>
                    <a:pt x="408940" y="241173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57974" y="5507042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381000" y="762000"/>
                  </a:moveTo>
                  <a:lnTo>
                    <a:pt x="333208" y="759031"/>
                  </a:lnTo>
                  <a:lnTo>
                    <a:pt x="287187" y="750363"/>
                  </a:lnTo>
                  <a:lnTo>
                    <a:pt x="243296" y="736354"/>
                  </a:lnTo>
                  <a:lnTo>
                    <a:pt x="201889" y="717359"/>
                  </a:lnTo>
                  <a:lnTo>
                    <a:pt x="163326" y="693737"/>
                  </a:lnTo>
                  <a:lnTo>
                    <a:pt x="127962" y="665844"/>
                  </a:lnTo>
                  <a:lnTo>
                    <a:pt x="96155" y="634037"/>
                  </a:lnTo>
                  <a:lnTo>
                    <a:pt x="68262" y="598673"/>
                  </a:lnTo>
                  <a:lnTo>
                    <a:pt x="44640" y="560110"/>
                  </a:lnTo>
                  <a:lnTo>
                    <a:pt x="25645" y="518703"/>
                  </a:lnTo>
                  <a:lnTo>
                    <a:pt x="11636" y="474812"/>
                  </a:lnTo>
                  <a:lnTo>
                    <a:pt x="2968" y="428791"/>
                  </a:lnTo>
                  <a:lnTo>
                    <a:pt x="0" y="381000"/>
                  </a:lnTo>
                  <a:lnTo>
                    <a:pt x="2968" y="333208"/>
                  </a:lnTo>
                  <a:lnTo>
                    <a:pt x="11636" y="287187"/>
                  </a:lnTo>
                  <a:lnTo>
                    <a:pt x="25645" y="243296"/>
                  </a:lnTo>
                  <a:lnTo>
                    <a:pt x="44640" y="201889"/>
                  </a:lnTo>
                  <a:lnTo>
                    <a:pt x="68262" y="163326"/>
                  </a:lnTo>
                  <a:lnTo>
                    <a:pt x="96155" y="127962"/>
                  </a:lnTo>
                  <a:lnTo>
                    <a:pt x="127962" y="96155"/>
                  </a:lnTo>
                  <a:lnTo>
                    <a:pt x="163326" y="68262"/>
                  </a:lnTo>
                  <a:lnTo>
                    <a:pt x="201889" y="44640"/>
                  </a:lnTo>
                  <a:lnTo>
                    <a:pt x="243296" y="25645"/>
                  </a:lnTo>
                  <a:lnTo>
                    <a:pt x="287187" y="11636"/>
                  </a:lnTo>
                  <a:lnTo>
                    <a:pt x="333208" y="2968"/>
                  </a:lnTo>
                  <a:lnTo>
                    <a:pt x="381000" y="0"/>
                  </a:lnTo>
                  <a:lnTo>
                    <a:pt x="428791" y="2968"/>
                  </a:lnTo>
                  <a:lnTo>
                    <a:pt x="474812" y="11636"/>
                  </a:lnTo>
                  <a:lnTo>
                    <a:pt x="518703" y="25645"/>
                  </a:lnTo>
                  <a:lnTo>
                    <a:pt x="560110" y="44640"/>
                  </a:lnTo>
                  <a:lnTo>
                    <a:pt x="598673" y="68262"/>
                  </a:lnTo>
                  <a:lnTo>
                    <a:pt x="634037" y="96155"/>
                  </a:lnTo>
                  <a:lnTo>
                    <a:pt x="665844" y="127962"/>
                  </a:lnTo>
                  <a:lnTo>
                    <a:pt x="693737" y="163326"/>
                  </a:lnTo>
                  <a:lnTo>
                    <a:pt x="717359" y="201889"/>
                  </a:lnTo>
                  <a:lnTo>
                    <a:pt x="736354" y="243296"/>
                  </a:lnTo>
                  <a:lnTo>
                    <a:pt x="750363" y="287187"/>
                  </a:lnTo>
                  <a:lnTo>
                    <a:pt x="759031" y="333208"/>
                  </a:lnTo>
                  <a:lnTo>
                    <a:pt x="762000" y="381000"/>
                  </a:lnTo>
                  <a:lnTo>
                    <a:pt x="759031" y="428791"/>
                  </a:lnTo>
                  <a:lnTo>
                    <a:pt x="750363" y="474812"/>
                  </a:lnTo>
                  <a:lnTo>
                    <a:pt x="736354" y="518703"/>
                  </a:lnTo>
                  <a:lnTo>
                    <a:pt x="717359" y="560110"/>
                  </a:lnTo>
                  <a:lnTo>
                    <a:pt x="693737" y="598673"/>
                  </a:lnTo>
                  <a:lnTo>
                    <a:pt x="665844" y="634037"/>
                  </a:lnTo>
                  <a:lnTo>
                    <a:pt x="634037" y="665844"/>
                  </a:lnTo>
                  <a:lnTo>
                    <a:pt x="598673" y="693737"/>
                  </a:lnTo>
                  <a:lnTo>
                    <a:pt x="560110" y="717359"/>
                  </a:lnTo>
                  <a:lnTo>
                    <a:pt x="518703" y="736354"/>
                  </a:lnTo>
                  <a:lnTo>
                    <a:pt x="474812" y="750363"/>
                  </a:lnTo>
                  <a:lnTo>
                    <a:pt x="428791" y="759031"/>
                  </a:lnTo>
                  <a:lnTo>
                    <a:pt x="381000" y="762000"/>
                  </a:lnTo>
                  <a:close/>
                </a:path>
              </a:pathLst>
            </a:custGeom>
            <a:solidFill>
              <a:srgbClr val="280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79462" y="5770361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152302" y="114299"/>
                  </a:moveTo>
                  <a:lnTo>
                    <a:pt x="0" y="228599"/>
                  </a:lnTo>
                  <a:lnTo>
                    <a:pt x="0" y="0"/>
                  </a:lnTo>
                  <a:lnTo>
                    <a:pt x="152302" y="114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901335" y="8737098"/>
            <a:ext cx="3794442" cy="802143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lang="es-ES" sz="2200" b="1" spc="-35" dirty="0">
                <a:solidFill>
                  <a:srgbClr val="181818"/>
                </a:solidFill>
                <a:latin typeface="Tahoma"/>
                <a:cs typeface="Tahoma"/>
              </a:rPr>
              <a:t>Ayuda a la Transformación Digital (ATD)</a:t>
            </a:r>
            <a:endParaRPr sz="2300" dirty="0">
              <a:latin typeface="Tahoma"/>
              <a:cs typeface="Tahoma"/>
            </a:endParaRPr>
          </a:p>
        </p:txBody>
      </p:sp>
      <p:pic>
        <p:nvPicPr>
          <p:cNvPr id="24" name="object 14">
            <a:extLst>
              <a:ext uri="{FF2B5EF4-FFF2-40B4-BE49-F238E27FC236}">
                <a16:creationId xmlns:a16="http://schemas.microsoft.com/office/drawing/2014/main" id="{5B99B62A-5EDB-F0A0-89B0-93AAF4B1A57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185618" y="9010943"/>
            <a:ext cx="2867024" cy="1095374"/>
          </a:xfrm>
          <a:prstGeom prst="rect">
            <a:avLst/>
          </a:prstGeom>
        </p:spPr>
      </p:pic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1790F592-F3EE-B2CA-9B36-CF82EA3E19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6967832"/>
              </p:ext>
            </p:extLst>
          </p:nvPr>
        </p:nvGraphicFramePr>
        <p:xfrm>
          <a:off x="-246784" y="1811431"/>
          <a:ext cx="6096000" cy="43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object 14">
            <a:extLst>
              <a:ext uri="{FF2B5EF4-FFF2-40B4-BE49-F238E27FC236}">
                <a16:creationId xmlns:a16="http://schemas.microsoft.com/office/drawing/2014/main" id="{C3E42706-CB4C-0730-D622-9184FEDC16A0}"/>
              </a:ext>
            </a:extLst>
          </p:cNvPr>
          <p:cNvSpPr/>
          <p:nvPr/>
        </p:nvSpPr>
        <p:spPr>
          <a:xfrm>
            <a:off x="412869" y="325740"/>
            <a:ext cx="12927253" cy="1028700"/>
          </a:xfrm>
          <a:custGeom>
            <a:avLst/>
            <a:gdLst/>
            <a:ahLst/>
            <a:cxnLst/>
            <a:rect l="l" t="t" r="r" b="b"/>
            <a:pathLst>
              <a:path w="16230600" h="1028700">
                <a:moveTo>
                  <a:pt x="16036012" y="1028699"/>
                </a:moveTo>
                <a:lnTo>
                  <a:pt x="194431" y="1028699"/>
                </a:lnTo>
                <a:lnTo>
                  <a:pt x="149927" y="1023566"/>
                </a:lnTo>
                <a:lnTo>
                  <a:pt x="109032" y="1008951"/>
                </a:lnTo>
                <a:lnTo>
                  <a:pt x="72927" y="986031"/>
                </a:lnTo>
                <a:lnTo>
                  <a:pt x="42791" y="955982"/>
                </a:lnTo>
                <a:lnTo>
                  <a:pt x="19805" y="919981"/>
                </a:lnTo>
                <a:lnTo>
                  <a:pt x="5147" y="879205"/>
                </a:lnTo>
                <a:lnTo>
                  <a:pt x="0" y="834829"/>
                </a:lnTo>
                <a:lnTo>
                  <a:pt x="0" y="193870"/>
                </a:lnTo>
                <a:lnTo>
                  <a:pt x="5147" y="149494"/>
                </a:lnTo>
                <a:lnTo>
                  <a:pt x="19805" y="108718"/>
                </a:lnTo>
                <a:lnTo>
                  <a:pt x="42791" y="72717"/>
                </a:lnTo>
                <a:lnTo>
                  <a:pt x="72927" y="42668"/>
                </a:lnTo>
                <a:lnTo>
                  <a:pt x="109032" y="19748"/>
                </a:lnTo>
                <a:lnTo>
                  <a:pt x="149927" y="5133"/>
                </a:lnTo>
                <a:lnTo>
                  <a:pt x="194431" y="0"/>
                </a:lnTo>
                <a:lnTo>
                  <a:pt x="16036012" y="0"/>
                </a:lnTo>
                <a:lnTo>
                  <a:pt x="16080516" y="5133"/>
                </a:lnTo>
                <a:lnTo>
                  <a:pt x="16121410" y="19748"/>
                </a:lnTo>
                <a:lnTo>
                  <a:pt x="16157516" y="42668"/>
                </a:lnTo>
                <a:lnTo>
                  <a:pt x="16187651" y="72717"/>
                </a:lnTo>
                <a:lnTo>
                  <a:pt x="16210638" y="108718"/>
                </a:lnTo>
                <a:lnTo>
                  <a:pt x="16225295" y="149494"/>
                </a:lnTo>
                <a:lnTo>
                  <a:pt x="16230443" y="193870"/>
                </a:lnTo>
                <a:lnTo>
                  <a:pt x="16230443" y="834829"/>
                </a:lnTo>
                <a:lnTo>
                  <a:pt x="16225295" y="879205"/>
                </a:lnTo>
                <a:lnTo>
                  <a:pt x="16210638" y="919981"/>
                </a:lnTo>
                <a:lnTo>
                  <a:pt x="16187651" y="955982"/>
                </a:lnTo>
                <a:lnTo>
                  <a:pt x="16157516" y="986031"/>
                </a:lnTo>
                <a:lnTo>
                  <a:pt x="16121410" y="1008951"/>
                </a:lnTo>
                <a:lnTo>
                  <a:pt x="16080516" y="1023566"/>
                </a:lnTo>
                <a:lnTo>
                  <a:pt x="16036012" y="1028699"/>
                </a:lnTo>
                <a:close/>
              </a:path>
            </a:pathLst>
          </a:custGeom>
          <a:solidFill>
            <a:srgbClr val="280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29845910-4C25-5840-B0A1-09F15FC0016D}"/>
              </a:ext>
            </a:extLst>
          </p:cNvPr>
          <p:cNvSpPr txBox="1"/>
          <p:nvPr/>
        </p:nvSpPr>
        <p:spPr>
          <a:xfrm>
            <a:off x="667792" y="577319"/>
            <a:ext cx="1129560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800" b="1" spc="2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Conceptos subvencionables y cuantía de la subvención</a:t>
            </a:r>
            <a:endParaRPr sz="28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18" name="Flecha: hacia la izquierda 17">
            <a:extLst>
              <a:ext uri="{FF2B5EF4-FFF2-40B4-BE49-F238E27FC236}">
                <a16:creationId xmlns:a16="http://schemas.microsoft.com/office/drawing/2014/main" id="{7D15B8F7-6520-A06F-00FB-BCEB0EE3F61C}"/>
              </a:ext>
            </a:extLst>
          </p:cNvPr>
          <p:cNvSpPr/>
          <p:nvPr/>
        </p:nvSpPr>
        <p:spPr>
          <a:xfrm>
            <a:off x="4727081" y="2731672"/>
            <a:ext cx="1582193" cy="5334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: esquina doblada 20">
            <a:extLst>
              <a:ext uri="{FF2B5EF4-FFF2-40B4-BE49-F238E27FC236}">
                <a16:creationId xmlns:a16="http://schemas.microsoft.com/office/drawing/2014/main" id="{CBBF0EA8-7B48-A071-758F-A89F24803FDA}"/>
              </a:ext>
            </a:extLst>
          </p:cNvPr>
          <p:cNvSpPr/>
          <p:nvPr/>
        </p:nvSpPr>
        <p:spPr>
          <a:xfrm>
            <a:off x="6635855" y="2491901"/>
            <a:ext cx="3066184" cy="1185738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&lt; 30% suma de los gastos de activos materiales y activos inmateriales</a:t>
            </a:r>
          </a:p>
        </p:txBody>
      </p:sp>
      <p:grpSp>
        <p:nvGrpSpPr>
          <p:cNvPr id="23" name="object 23">
            <a:extLst>
              <a:ext uri="{FF2B5EF4-FFF2-40B4-BE49-F238E27FC236}">
                <a16:creationId xmlns:a16="http://schemas.microsoft.com/office/drawing/2014/main" id="{7FBD7627-1E7C-3E19-60E3-CAC0C594CF5E}"/>
              </a:ext>
            </a:extLst>
          </p:cNvPr>
          <p:cNvGrpSpPr/>
          <p:nvPr/>
        </p:nvGrpSpPr>
        <p:grpSpPr>
          <a:xfrm>
            <a:off x="533400" y="7086992"/>
            <a:ext cx="9041674" cy="542727"/>
            <a:chOff x="8488969" y="7306023"/>
            <a:chExt cx="6991350" cy="1952625"/>
          </a:xfrm>
        </p:grpSpPr>
        <p:sp>
          <p:nvSpPr>
            <p:cNvPr id="25" name="object 24">
              <a:extLst>
                <a:ext uri="{FF2B5EF4-FFF2-40B4-BE49-F238E27FC236}">
                  <a16:creationId xmlns:a16="http://schemas.microsoft.com/office/drawing/2014/main" id="{08DF8424-C82F-D843-0831-ED0C86221A8B}"/>
                </a:ext>
              </a:extLst>
            </p:cNvPr>
            <p:cNvSpPr/>
            <p:nvPr/>
          </p:nvSpPr>
          <p:spPr>
            <a:xfrm>
              <a:off x="8488969" y="7306023"/>
              <a:ext cx="6991350" cy="1952625"/>
            </a:xfrm>
            <a:custGeom>
              <a:avLst/>
              <a:gdLst/>
              <a:ahLst/>
              <a:cxnLst/>
              <a:rect l="l" t="t" r="r" b="b"/>
              <a:pathLst>
                <a:path w="6991350" h="1952625">
                  <a:moveTo>
                    <a:pt x="6623084" y="1952625"/>
                  </a:moveTo>
                  <a:lnTo>
                    <a:pt x="367910" y="1952625"/>
                  </a:lnTo>
                  <a:lnTo>
                    <a:pt x="321852" y="1949750"/>
                  </a:lnTo>
                  <a:lnTo>
                    <a:pt x="277475" y="1941358"/>
                  </a:lnTo>
                  <a:lnTo>
                    <a:pt x="235128" y="1927797"/>
                  </a:lnTo>
                  <a:lnTo>
                    <a:pt x="195159" y="1909417"/>
                  </a:lnTo>
                  <a:lnTo>
                    <a:pt x="157918" y="1886565"/>
                  </a:lnTo>
                  <a:lnTo>
                    <a:pt x="123753" y="1859591"/>
                  </a:lnTo>
                  <a:lnTo>
                    <a:pt x="93012" y="1828843"/>
                  </a:lnTo>
                  <a:lnTo>
                    <a:pt x="66044" y="1794670"/>
                  </a:lnTo>
                  <a:lnTo>
                    <a:pt x="43197" y="1757420"/>
                  </a:lnTo>
                  <a:lnTo>
                    <a:pt x="24821" y="1717443"/>
                  </a:lnTo>
                  <a:lnTo>
                    <a:pt x="11264" y="1675086"/>
                  </a:lnTo>
                  <a:lnTo>
                    <a:pt x="2874" y="1630699"/>
                  </a:lnTo>
                  <a:lnTo>
                    <a:pt x="0" y="1584630"/>
                  </a:lnTo>
                  <a:lnTo>
                    <a:pt x="0" y="367994"/>
                  </a:lnTo>
                  <a:lnTo>
                    <a:pt x="2874" y="321925"/>
                  </a:lnTo>
                  <a:lnTo>
                    <a:pt x="11264" y="277538"/>
                  </a:lnTo>
                  <a:lnTo>
                    <a:pt x="24821" y="235181"/>
                  </a:lnTo>
                  <a:lnTo>
                    <a:pt x="43197" y="195204"/>
                  </a:lnTo>
                  <a:lnTo>
                    <a:pt x="66044" y="157954"/>
                  </a:lnTo>
                  <a:lnTo>
                    <a:pt x="93012" y="123781"/>
                  </a:lnTo>
                  <a:lnTo>
                    <a:pt x="123753" y="93033"/>
                  </a:lnTo>
                  <a:lnTo>
                    <a:pt x="157918" y="66059"/>
                  </a:lnTo>
                  <a:lnTo>
                    <a:pt x="195159" y="43207"/>
                  </a:lnTo>
                  <a:lnTo>
                    <a:pt x="235128" y="24827"/>
                  </a:lnTo>
                  <a:lnTo>
                    <a:pt x="277475" y="11266"/>
                  </a:lnTo>
                  <a:lnTo>
                    <a:pt x="321852" y="2874"/>
                  </a:lnTo>
                  <a:lnTo>
                    <a:pt x="367910" y="0"/>
                  </a:lnTo>
                  <a:lnTo>
                    <a:pt x="6623084" y="0"/>
                  </a:lnTo>
                  <a:lnTo>
                    <a:pt x="6669143" y="2874"/>
                  </a:lnTo>
                  <a:lnTo>
                    <a:pt x="6713520" y="11266"/>
                  </a:lnTo>
                  <a:lnTo>
                    <a:pt x="6755867" y="24827"/>
                  </a:lnTo>
                  <a:lnTo>
                    <a:pt x="6795835" y="43207"/>
                  </a:lnTo>
                  <a:lnTo>
                    <a:pt x="6833076" y="66059"/>
                  </a:lnTo>
                  <a:lnTo>
                    <a:pt x="6867242" y="93033"/>
                  </a:lnTo>
                  <a:lnTo>
                    <a:pt x="6897983" y="123781"/>
                  </a:lnTo>
                  <a:lnTo>
                    <a:pt x="6924951" y="157954"/>
                  </a:lnTo>
                  <a:lnTo>
                    <a:pt x="6947797" y="195204"/>
                  </a:lnTo>
                  <a:lnTo>
                    <a:pt x="6966173" y="235181"/>
                  </a:lnTo>
                  <a:lnTo>
                    <a:pt x="6979731" y="277538"/>
                  </a:lnTo>
                  <a:lnTo>
                    <a:pt x="6988121" y="321925"/>
                  </a:lnTo>
                  <a:lnTo>
                    <a:pt x="6990995" y="367994"/>
                  </a:lnTo>
                  <a:lnTo>
                    <a:pt x="6990995" y="1584630"/>
                  </a:lnTo>
                  <a:lnTo>
                    <a:pt x="6988121" y="1630699"/>
                  </a:lnTo>
                  <a:lnTo>
                    <a:pt x="6979731" y="1675086"/>
                  </a:lnTo>
                  <a:lnTo>
                    <a:pt x="6966173" y="1717443"/>
                  </a:lnTo>
                  <a:lnTo>
                    <a:pt x="6947797" y="1757420"/>
                  </a:lnTo>
                  <a:lnTo>
                    <a:pt x="6924951" y="1794670"/>
                  </a:lnTo>
                  <a:lnTo>
                    <a:pt x="6897983" y="1828843"/>
                  </a:lnTo>
                  <a:lnTo>
                    <a:pt x="6867242" y="1859591"/>
                  </a:lnTo>
                  <a:lnTo>
                    <a:pt x="6833076" y="1886565"/>
                  </a:lnTo>
                  <a:lnTo>
                    <a:pt x="6795835" y="1909417"/>
                  </a:lnTo>
                  <a:lnTo>
                    <a:pt x="6755867" y="1927797"/>
                  </a:lnTo>
                  <a:lnTo>
                    <a:pt x="6713520" y="1941358"/>
                  </a:lnTo>
                  <a:lnTo>
                    <a:pt x="6669143" y="1949750"/>
                  </a:lnTo>
                  <a:lnTo>
                    <a:pt x="6623084" y="1952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7">
              <a:extLst>
                <a:ext uri="{FF2B5EF4-FFF2-40B4-BE49-F238E27FC236}">
                  <a16:creationId xmlns:a16="http://schemas.microsoft.com/office/drawing/2014/main" id="{094E7FF2-8F69-935A-3E1E-20426E66591D}"/>
                </a:ext>
              </a:extLst>
            </p:cNvPr>
            <p:cNvSpPr/>
            <p:nvPr/>
          </p:nvSpPr>
          <p:spPr>
            <a:xfrm>
              <a:off x="14439555" y="8166818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152302" y="114299"/>
                  </a:moveTo>
                  <a:lnTo>
                    <a:pt x="0" y="228599"/>
                  </a:lnTo>
                  <a:lnTo>
                    <a:pt x="0" y="0"/>
                  </a:lnTo>
                  <a:lnTo>
                    <a:pt x="152302" y="114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8">
            <a:extLst>
              <a:ext uri="{FF2B5EF4-FFF2-40B4-BE49-F238E27FC236}">
                <a16:creationId xmlns:a16="http://schemas.microsoft.com/office/drawing/2014/main" id="{E2EAFEA5-43BC-C4AF-2C42-B5F3C05C23D1}"/>
              </a:ext>
            </a:extLst>
          </p:cNvPr>
          <p:cNvSpPr txBox="1"/>
          <p:nvPr/>
        </p:nvSpPr>
        <p:spPr>
          <a:xfrm>
            <a:off x="936629" y="7095113"/>
            <a:ext cx="8610600" cy="436017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lang="es-ES" sz="2200" b="1" spc="-35" dirty="0">
                <a:solidFill>
                  <a:srgbClr val="181818"/>
                </a:solidFill>
                <a:latin typeface="Tahoma"/>
                <a:cs typeface="Tahoma"/>
              </a:rPr>
              <a:t>Importe mínimo subvencionable de 10.000 € por proyecto</a:t>
            </a:r>
            <a:endParaRPr sz="2200" dirty="0">
              <a:latin typeface="Tahoma"/>
              <a:cs typeface="Tahoma"/>
            </a:endParaRPr>
          </a:p>
        </p:txBody>
      </p:sp>
      <p:grpSp>
        <p:nvGrpSpPr>
          <p:cNvPr id="28" name="object 8">
            <a:extLst>
              <a:ext uri="{FF2B5EF4-FFF2-40B4-BE49-F238E27FC236}">
                <a16:creationId xmlns:a16="http://schemas.microsoft.com/office/drawing/2014/main" id="{6F1DBBCF-BE3F-CBDB-B25C-A8807D95E804}"/>
              </a:ext>
            </a:extLst>
          </p:cNvPr>
          <p:cNvGrpSpPr/>
          <p:nvPr/>
        </p:nvGrpSpPr>
        <p:grpSpPr>
          <a:xfrm>
            <a:off x="10820311" y="2247901"/>
            <a:ext cx="6992096" cy="2007771"/>
            <a:chOff x="1028700" y="3873840"/>
            <a:chExt cx="7800975" cy="2543175"/>
          </a:xfrm>
        </p:grpSpPr>
        <p:sp>
          <p:nvSpPr>
            <p:cNvPr id="29" name="object 9">
              <a:extLst>
                <a:ext uri="{FF2B5EF4-FFF2-40B4-BE49-F238E27FC236}">
                  <a16:creationId xmlns:a16="http://schemas.microsoft.com/office/drawing/2014/main" id="{730B161E-C3A9-3976-AF1F-2369F16BABD4}"/>
                </a:ext>
              </a:extLst>
            </p:cNvPr>
            <p:cNvSpPr/>
            <p:nvPr/>
          </p:nvSpPr>
          <p:spPr>
            <a:xfrm>
              <a:off x="1028700" y="3873845"/>
              <a:ext cx="7800975" cy="2543175"/>
            </a:xfrm>
            <a:custGeom>
              <a:avLst/>
              <a:gdLst/>
              <a:ahLst/>
              <a:cxnLst/>
              <a:rect l="l" t="t" r="r" b="b"/>
              <a:pathLst>
                <a:path w="7800975" h="2543175">
                  <a:moveTo>
                    <a:pt x="7433058" y="2543153"/>
                  </a:moveTo>
                  <a:lnTo>
                    <a:pt x="367915" y="2543153"/>
                  </a:lnTo>
                  <a:lnTo>
                    <a:pt x="321856" y="2540275"/>
                  </a:lnTo>
                  <a:lnTo>
                    <a:pt x="277479" y="2531871"/>
                  </a:lnTo>
                  <a:lnTo>
                    <a:pt x="235131" y="2518293"/>
                  </a:lnTo>
                  <a:lnTo>
                    <a:pt x="195162" y="2499888"/>
                  </a:lnTo>
                  <a:lnTo>
                    <a:pt x="157920" y="2477006"/>
                  </a:lnTo>
                  <a:lnTo>
                    <a:pt x="123755" y="2449996"/>
                  </a:lnTo>
                  <a:lnTo>
                    <a:pt x="93013" y="2419207"/>
                  </a:lnTo>
                  <a:lnTo>
                    <a:pt x="66045" y="2384989"/>
                  </a:lnTo>
                  <a:lnTo>
                    <a:pt x="43198" y="2347690"/>
                  </a:lnTo>
                  <a:lnTo>
                    <a:pt x="24822" y="2307659"/>
                  </a:lnTo>
                  <a:lnTo>
                    <a:pt x="11264" y="2265246"/>
                  </a:lnTo>
                  <a:lnTo>
                    <a:pt x="2874" y="2220800"/>
                  </a:lnTo>
                  <a:lnTo>
                    <a:pt x="0" y="2174670"/>
                  </a:lnTo>
                  <a:lnTo>
                    <a:pt x="0" y="368483"/>
                  </a:lnTo>
                  <a:lnTo>
                    <a:pt x="2874" y="322353"/>
                  </a:lnTo>
                  <a:lnTo>
                    <a:pt x="11264" y="277907"/>
                  </a:lnTo>
                  <a:lnTo>
                    <a:pt x="24822" y="235494"/>
                  </a:lnTo>
                  <a:lnTo>
                    <a:pt x="43198" y="195463"/>
                  </a:lnTo>
                  <a:lnTo>
                    <a:pt x="66045" y="158164"/>
                  </a:lnTo>
                  <a:lnTo>
                    <a:pt x="93013" y="123945"/>
                  </a:lnTo>
                  <a:lnTo>
                    <a:pt x="123755" y="93157"/>
                  </a:lnTo>
                  <a:lnTo>
                    <a:pt x="157920" y="66147"/>
                  </a:lnTo>
                  <a:lnTo>
                    <a:pt x="195162" y="43265"/>
                  </a:lnTo>
                  <a:lnTo>
                    <a:pt x="235131" y="24860"/>
                  </a:lnTo>
                  <a:lnTo>
                    <a:pt x="277479" y="11281"/>
                  </a:lnTo>
                  <a:lnTo>
                    <a:pt x="321856" y="2878"/>
                  </a:lnTo>
                  <a:lnTo>
                    <a:pt x="367915" y="0"/>
                  </a:lnTo>
                  <a:lnTo>
                    <a:pt x="7433058" y="0"/>
                  </a:lnTo>
                  <a:lnTo>
                    <a:pt x="7479117" y="2878"/>
                  </a:lnTo>
                  <a:lnTo>
                    <a:pt x="7523495" y="11281"/>
                  </a:lnTo>
                  <a:lnTo>
                    <a:pt x="7565842" y="24860"/>
                  </a:lnTo>
                  <a:lnTo>
                    <a:pt x="7605811" y="43265"/>
                  </a:lnTo>
                  <a:lnTo>
                    <a:pt x="7643053" y="66147"/>
                  </a:lnTo>
                  <a:lnTo>
                    <a:pt x="7677219" y="93157"/>
                  </a:lnTo>
                  <a:lnTo>
                    <a:pt x="7707960" y="123945"/>
                  </a:lnTo>
                  <a:lnTo>
                    <a:pt x="7734929" y="158164"/>
                  </a:lnTo>
                  <a:lnTo>
                    <a:pt x="7757775" y="195463"/>
                  </a:lnTo>
                  <a:lnTo>
                    <a:pt x="7776152" y="235494"/>
                  </a:lnTo>
                  <a:lnTo>
                    <a:pt x="7789710" y="277907"/>
                  </a:lnTo>
                  <a:lnTo>
                    <a:pt x="7798100" y="322353"/>
                  </a:lnTo>
                  <a:lnTo>
                    <a:pt x="7800974" y="368483"/>
                  </a:lnTo>
                  <a:lnTo>
                    <a:pt x="7800974" y="2174670"/>
                  </a:lnTo>
                  <a:lnTo>
                    <a:pt x="7798100" y="2220800"/>
                  </a:lnTo>
                  <a:lnTo>
                    <a:pt x="7789710" y="2265246"/>
                  </a:lnTo>
                  <a:lnTo>
                    <a:pt x="7776152" y="2307659"/>
                  </a:lnTo>
                  <a:lnTo>
                    <a:pt x="7757775" y="2347690"/>
                  </a:lnTo>
                  <a:lnTo>
                    <a:pt x="7734929" y="2384989"/>
                  </a:lnTo>
                  <a:lnTo>
                    <a:pt x="7707960" y="2419207"/>
                  </a:lnTo>
                  <a:lnTo>
                    <a:pt x="7677219" y="2449996"/>
                  </a:lnTo>
                  <a:lnTo>
                    <a:pt x="7643053" y="2477006"/>
                  </a:lnTo>
                  <a:lnTo>
                    <a:pt x="7605811" y="2499888"/>
                  </a:lnTo>
                  <a:lnTo>
                    <a:pt x="7565842" y="2518293"/>
                  </a:lnTo>
                  <a:lnTo>
                    <a:pt x="7523495" y="2531871"/>
                  </a:lnTo>
                  <a:lnTo>
                    <a:pt x="7479117" y="2540275"/>
                  </a:lnTo>
                  <a:lnTo>
                    <a:pt x="7433058" y="25431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0">
              <a:extLst>
                <a:ext uri="{FF2B5EF4-FFF2-40B4-BE49-F238E27FC236}">
                  <a16:creationId xmlns:a16="http://schemas.microsoft.com/office/drawing/2014/main" id="{723CAF76-A5E4-8B09-DC7F-EFD8FEDFB739}"/>
                </a:ext>
              </a:extLst>
            </p:cNvPr>
            <p:cNvSpPr/>
            <p:nvPr/>
          </p:nvSpPr>
          <p:spPr>
            <a:xfrm>
              <a:off x="1028700" y="3873840"/>
              <a:ext cx="3419475" cy="2543175"/>
            </a:xfrm>
            <a:custGeom>
              <a:avLst/>
              <a:gdLst/>
              <a:ahLst/>
              <a:cxnLst/>
              <a:rect l="l" t="t" r="r" b="b"/>
              <a:pathLst>
                <a:path w="3419475" h="2543175">
                  <a:moveTo>
                    <a:pt x="3051662" y="2543164"/>
                  </a:moveTo>
                  <a:lnTo>
                    <a:pt x="367812" y="2543164"/>
                  </a:lnTo>
                  <a:lnTo>
                    <a:pt x="321766" y="2540285"/>
                  </a:lnTo>
                  <a:lnTo>
                    <a:pt x="277400" y="2531882"/>
                  </a:lnTo>
                  <a:lnTo>
                    <a:pt x="235065" y="2518303"/>
                  </a:lnTo>
                  <a:lnTo>
                    <a:pt x="195107" y="2499899"/>
                  </a:lnTo>
                  <a:lnTo>
                    <a:pt x="157876" y="2477016"/>
                  </a:lnTo>
                  <a:lnTo>
                    <a:pt x="123720" y="2450006"/>
                  </a:lnTo>
                  <a:lnTo>
                    <a:pt x="92987" y="2419217"/>
                  </a:lnTo>
                  <a:lnTo>
                    <a:pt x="66026" y="2384999"/>
                  </a:lnTo>
                  <a:lnTo>
                    <a:pt x="43186" y="2347699"/>
                  </a:lnTo>
                  <a:lnTo>
                    <a:pt x="24815" y="2307669"/>
                  </a:lnTo>
                  <a:lnTo>
                    <a:pt x="11261" y="2265256"/>
                  </a:lnTo>
                  <a:lnTo>
                    <a:pt x="2873" y="2220809"/>
                  </a:lnTo>
                  <a:lnTo>
                    <a:pt x="0" y="2174679"/>
                  </a:lnTo>
                  <a:lnTo>
                    <a:pt x="0" y="368484"/>
                  </a:lnTo>
                  <a:lnTo>
                    <a:pt x="2873" y="322354"/>
                  </a:lnTo>
                  <a:lnTo>
                    <a:pt x="11261" y="277908"/>
                  </a:lnTo>
                  <a:lnTo>
                    <a:pt x="24815" y="235495"/>
                  </a:lnTo>
                  <a:lnTo>
                    <a:pt x="43186" y="195464"/>
                  </a:lnTo>
                  <a:lnTo>
                    <a:pt x="66026" y="158165"/>
                  </a:lnTo>
                  <a:lnTo>
                    <a:pt x="92987" y="123946"/>
                  </a:lnTo>
                  <a:lnTo>
                    <a:pt x="123720" y="93157"/>
                  </a:lnTo>
                  <a:lnTo>
                    <a:pt x="157876" y="66147"/>
                  </a:lnTo>
                  <a:lnTo>
                    <a:pt x="195107" y="43265"/>
                  </a:lnTo>
                  <a:lnTo>
                    <a:pt x="235065" y="24860"/>
                  </a:lnTo>
                  <a:lnTo>
                    <a:pt x="277400" y="11281"/>
                  </a:lnTo>
                  <a:lnTo>
                    <a:pt x="321766" y="2878"/>
                  </a:lnTo>
                  <a:lnTo>
                    <a:pt x="367812" y="0"/>
                  </a:lnTo>
                  <a:lnTo>
                    <a:pt x="3051662" y="0"/>
                  </a:lnTo>
                  <a:lnTo>
                    <a:pt x="3097708" y="2878"/>
                  </a:lnTo>
                  <a:lnTo>
                    <a:pt x="3142074" y="11281"/>
                  </a:lnTo>
                  <a:lnTo>
                    <a:pt x="3184409" y="24860"/>
                  </a:lnTo>
                  <a:lnTo>
                    <a:pt x="3224367" y="43265"/>
                  </a:lnTo>
                  <a:lnTo>
                    <a:pt x="3261598" y="66147"/>
                  </a:lnTo>
                  <a:lnTo>
                    <a:pt x="3295754" y="93157"/>
                  </a:lnTo>
                  <a:lnTo>
                    <a:pt x="3326487" y="123946"/>
                  </a:lnTo>
                  <a:lnTo>
                    <a:pt x="3353448" y="158165"/>
                  </a:lnTo>
                  <a:lnTo>
                    <a:pt x="3376288" y="195464"/>
                  </a:lnTo>
                  <a:lnTo>
                    <a:pt x="3394659" y="235495"/>
                  </a:lnTo>
                  <a:lnTo>
                    <a:pt x="3408213" y="277908"/>
                  </a:lnTo>
                  <a:lnTo>
                    <a:pt x="3416601" y="322354"/>
                  </a:lnTo>
                  <a:lnTo>
                    <a:pt x="3419474" y="368484"/>
                  </a:lnTo>
                  <a:lnTo>
                    <a:pt x="3419474" y="2174679"/>
                  </a:lnTo>
                  <a:lnTo>
                    <a:pt x="3416601" y="2220809"/>
                  </a:lnTo>
                  <a:lnTo>
                    <a:pt x="3408213" y="2265256"/>
                  </a:lnTo>
                  <a:lnTo>
                    <a:pt x="3394659" y="2307669"/>
                  </a:lnTo>
                  <a:lnTo>
                    <a:pt x="3376288" y="2347699"/>
                  </a:lnTo>
                  <a:lnTo>
                    <a:pt x="3353448" y="2384999"/>
                  </a:lnTo>
                  <a:lnTo>
                    <a:pt x="3326487" y="2419217"/>
                  </a:lnTo>
                  <a:lnTo>
                    <a:pt x="3295754" y="2450006"/>
                  </a:lnTo>
                  <a:lnTo>
                    <a:pt x="3261598" y="2477016"/>
                  </a:lnTo>
                  <a:lnTo>
                    <a:pt x="3224367" y="2499899"/>
                  </a:lnTo>
                  <a:lnTo>
                    <a:pt x="3184409" y="2518303"/>
                  </a:lnTo>
                  <a:lnTo>
                    <a:pt x="3142074" y="2531882"/>
                  </a:lnTo>
                  <a:lnTo>
                    <a:pt x="3097708" y="2540285"/>
                  </a:lnTo>
                  <a:lnTo>
                    <a:pt x="3051662" y="2543164"/>
                  </a:lnTo>
                  <a:close/>
                </a:path>
              </a:pathLst>
            </a:custGeom>
            <a:solidFill>
              <a:srgbClr val="280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14">
            <a:extLst>
              <a:ext uri="{FF2B5EF4-FFF2-40B4-BE49-F238E27FC236}">
                <a16:creationId xmlns:a16="http://schemas.microsoft.com/office/drawing/2014/main" id="{5370F735-070C-7428-E70B-DD8DAEF2BA96}"/>
              </a:ext>
            </a:extLst>
          </p:cNvPr>
          <p:cNvSpPr txBox="1"/>
          <p:nvPr/>
        </p:nvSpPr>
        <p:spPr>
          <a:xfrm>
            <a:off x="11476831" y="2781461"/>
            <a:ext cx="1863291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5400" b="1" spc="-434" dirty="0">
                <a:solidFill>
                  <a:srgbClr val="FFFFFF"/>
                </a:solidFill>
                <a:latin typeface="Tahoma"/>
                <a:cs typeface="Tahoma"/>
              </a:rPr>
              <a:t>55 %</a:t>
            </a:r>
            <a:endParaRPr sz="5400" dirty="0">
              <a:latin typeface="Tahoma"/>
              <a:cs typeface="Tahoma"/>
            </a:endParaRPr>
          </a:p>
        </p:txBody>
      </p:sp>
      <p:sp>
        <p:nvSpPr>
          <p:cNvPr id="32" name="object 15">
            <a:extLst>
              <a:ext uri="{FF2B5EF4-FFF2-40B4-BE49-F238E27FC236}">
                <a16:creationId xmlns:a16="http://schemas.microsoft.com/office/drawing/2014/main" id="{0CE529BB-BA08-4977-4F32-DE64E6B829A2}"/>
              </a:ext>
            </a:extLst>
          </p:cNvPr>
          <p:cNvSpPr txBox="1"/>
          <p:nvPr/>
        </p:nvSpPr>
        <p:spPr>
          <a:xfrm>
            <a:off x="14231006" y="2950884"/>
            <a:ext cx="296271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0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Hasta un 55% del gasto subvencionable.</a:t>
            </a:r>
            <a:endParaRPr sz="1900" dirty="0">
              <a:latin typeface="Tahoma"/>
              <a:cs typeface="Tahoma"/>
            </a:endParaRPr>
          </a:p>
        </p:txBody>
      </p:sp>
      <p:sp>
        <p:nvSpPr>
          <p:cNvPr id="33" name="Rectángulo: esquina doblada 32">
            <a:extLst>
              <a:ext uri="{FF2B5EF4-FFF2-40B4-BE49-F238E27FC236}">
                <a16:creationId xmlns:a16="http://schemas.microsoft.com/office/drawing/2014/main" id="{144967A9-76C4-2435-71B5-D8C40EF54698}"/>
              </a:ext>
            </a:extLst>
          </p:cNvPr>
          <p:cNvSpPr/>
          <p:nvPr/>
        </p:nvSpPr>
        <p:spPr>
          <a:xfrm rot="20586814">
            <a:off x="10360021" y="7369040"/>
            <a:ext cx="3094177" cy="1570333"/>
          </a:xfrm>
          <a:prstGeom prst="foldedCorner">
            <a:avLst/>
          </a:prstGeom>
          <a:solidFill>
            <a:srgbClr val="0000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Sujeta a </a:t>
            </a:r>
            <a:r>
              <a:rPr lang="es-ES" sz="2400" b="1" dirty="0" err="1"/>
              <a:t>mínimis</a:t>
            </a:r>
            <a:endParaRPr lang="es-ES" sz="2400" b="1" dirty="0"/>
          </a:p>
          <a:p>
            <a:pPr algn="ctr"/>
            <a:r>
              <a:rPr lang="es-ES" sz="2400" b="1" dirty="0"/>
              <a:t>Máximo 200.000 euros en 3 ejercicios fiscales</a:t>
            </a:r>
          </a:p>
        </p:txBody>
      </p:sp>
      <p:graphicFrame>
        <p:nvGraphicFramePr>
          <p:cNvPr id="34" name="11 Tabla">
            <a:extLst>
              <a:ext uri="{FF2B5EF4-FFF2-40B4-BE49-F238E27FC236}">
                <a16:creationId xmlns:a16="http://schemas.microsoft.com/office/drawing/2014/main" id="{10A1456E-72DA-4F2F-3652-ED94F788F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889091"/>
              </p:ext>
            </p:extLst>
          </p:nvPr>
        </p:nvGraphicFramePr>
        <p:xfrm>
          <a:off x="11885970" y="5378535"/>
          <a:ext cx="4541333" cy="1080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1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80001"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Incompatibilidad con cualquier otra del Principado de Asturias para el mismo proyecto</a:t>
                      </a:r>
                    </a:p>
                  </a:txBody>
                  <a:tcPr marL="91445" marR="91445"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" name="Flecha: hacia la izquierda 34">
            <a:extLst>
              <a:ext uri="{FF2B5EF4-FFF2-40B4-BE49-F238E27FC236}">
                <a16:creationId xmlns:a16="http://schemas.microsoft.com/office/drawing/2014/main" id="{2682427D-8282-8894-CBB9-78AC3A3FC427}"/>
              </a:ext>
            </a:extLst>
          </p:cNvPr>
          <p:cNvSpPr/>
          <p:nvPr/>
        </p:nvSpPr>
        <p:spPr>
          <a:xfrm>
            <a:off x="4267023" y="5111835"/>
            <a:ext cx="1582193" cy="5334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Rectángulo: esquina doblada 35">
            <a:extLst>
              <a:ext uri="{FF2B5EF4-FFF2-40B4-BE49-F238E27FC236}">
                <a16:creationId xmlns:a16="http://schemas.microsoft.com/office/drawing/2014/main" id="{3C74AA72-B5F5-3ECE-F84D-6C8E8A8AE12E}"/>
              </a:ext>
            </a:extLst>
          </p:cNvPr>
          <p:cNvSpPr/>
          <p:nvPr/>
        </p:nvSpPr>
        <p:spPr>
          <a:xfrm>
            <a:off x="6077816" y="5119396"/>
            <a:ext cx="3066184" cy="580504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Amortizables</a:t>
            </a:r>
          </a:p>
        </p:txBody>
      </p:sp>
    </p:spTree>
    <p:extLst>
      <p:ext uri="{BB962C8B-B14F-4D97-AF65-F5344CB8AC3E}">
        <p14:creationId xmlns:p14="http://schemas.microsoft.com/office/powerpoint/2010/main" val="253879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0118" y="8153692"/>
            <a:ext cx="6991350" cy="1952625"/>
            <a:chOff x="1028876" y="4909563"/>
            <a:chExt cx="6991350" cy="1952625"/>
          </a:xfrm>
        </p:grpSpPr>
        <p:sp>
          <p:nvSpPr>
            <p:cNvPr id="3" name="object 3"/>
            <p:cNvSpPr/>
            <p:nvPr/>
          </p:nvSpPr>
          <p:spPr>
            <a:xfrm>
              <a:off x="1028876" y="4909563"/>
              <a:ext cx="6991350" cy="1952625"/>
            </a:xfrm>
            <a:custGeom>
              <a:avLst/>
              <a:gdLst/>
              <a:ahLst/>
              <a:cxnLst/>
              <a:rect l="l" t="t" r="r" b="b"/>
              <a:pathLst>
                <a:path w="6991350" h="1952625">
                  <a:moveTo>
                    <a:pt x="6623084" y="1952625"/>
                  </a:moveTo>
                  <a:lnTo>
                    <a:pt x="367910" y="1952625"/>
                  </a:lnTo>
                  <a:lnTo>
                    <a:pt x="321852" y="1949750"/>
                  </a:lnTo>
                  <a:lnTo>
                    <a:pt x="277475" y="1941358"/>
                  </a:lnTo>
                  <a:lnTo>
                    <a:pt x="235128" y="1927797"/>
                  </a:lnTo>
                  <a:lnTo>
                    <a:pt x="195159" y="1909417"/>
                  </a:lnTo>
                  <a:lnTo>
                    <a:pt x="157918" y="1886565"/>
                  </a:lnTo>
                  <a:lnTo>
                    <a:pt x="123753" y="1859591"/>
                  </a:lnTo>
                  <a:lnTo>
                    <a:pt x="93012" y="1828843"/>
                  </a:lnTo>
                  <a:lnTo>
                    <a:pt x="66044" y="1794670"/>
                  </a:lnTo>
                  <a:lnTo>
                    <a:pt x="43197" y="1757420"/>
                  </a:lnTo>
                  <a:lnTo>
                    <a:pt x="24821" y="1717443"/>
                  </a:lnTo>
                  <a:lnTo>
                    <a:pt x="11264" y="1675086"/>
                  </a:lnTo>
                  <a:lnTo>
                    <a:pt x="2874" y="1630699"/>
                  </a:lnTo>
                  <a:lnTo>
                    <a:pt x="0" y="1584630"/>
                  </a:lnTo>
                  <a:lnTo>
                    <a:pt x="0" y="367994"/>
                  </a:lnTo>
                  <a:lnTo>
                    <a:pt x="2874" y="321925"/>
                  </a:lnTo>
                  <a:lnTo>
                    <a:pt x="11264" y="277538"/>
                  </a:lnTo>
                  <a:lnTo>
                    <a:pt x="24821" y="235181"/>
                  </a:lnTo>
                  <a:lnTo>
                    <a:pt x="43197" y="195204"/>
                  </a:lnTo>
                  <a:lnTo>
                    <a:pt x="66044" y="157954"/>
                  </a:lnTo>
                  <a:lnTo>
                    <a:pt x="93012" y="123781"/>
                  </a:lnTo>
                  <a:lnTo>
                    <a:pt x="123753" y="93033"/>
                  </a:lnTo>
                  <a:lnTo>
                    <a:pt x="157918" y="66059"/>
                  </a:lnTo>
                  <a:lnTo>
                    <a:pt x="195159" y="43207"/>
                  </a:lnTo>
                  <a:lnTo>
                    <a:pt x="235128" y="24827"/>
                  </a:lnTo>
                  <a:lnTo>
                    <a:pt x="277475" y="11266"/>
                  </a:lnTo>
                  <a:lnTo>
                    <a:pt x="321852" y="2874"/>
                  </a:lnTo>
                  <a:lnTo>
                    <a:pt x="367910" y="0"/>
                  </a:lnTo>
                  <a:lnTo>
                    <a:pt x="6623084" y="0"/>
                  </a:lnTo>
                  <a:lnTo>
                    <a:pt x="6669143" y="2874"/>
                  </a:lnTo>
                  <a:lnTo>
                    <a:pt x="6713520" y="11266"/>
                  </a:lnTo>
                  <a:lnTo>
                    <a:pt x="6755867" y="24827"/>
                  </a:lnTo>
                  <a:lnTo>
                    <a:pt x="6795835" y="43207"/>
                  </a:lnTo>
                  <a:lnTo>
                    <a:pt x="6833076" y="66059"/>
                  </a:lnTo>
                  <a:lnTo>
                    <a:pt x="6867242" y="93033"/>
                  </a:lnTo>
                  <a:lnTo>
                    <a:pt x="6897983" y="123781"/>
                  </a:lnTo>
                  <a:lnTo>
                    <a:pt x="6924951" y="157954"/>
                  </a:lnTo>
                  <a:lnTo>
                    <a:pt x="6947797" y="195204"/>
                  </a:lnTo>
                  <a:lnTo>
                    <a:pt x="6966173" y="235181"/>
                  </a:lnTo>
                  <a:lnTo>
                    <a:pt x="6979731" y="277538"/>
                  </a:lnTo>
                  <a:lnTo>
                    <a:pt x="6988121" y="321925"/>
                  </a:lnTo>
                  <a:lnTo>
                    <a:pt x="6990995" y="367994"/>
                  </a:lnTo>
                  <a:lnTo>
                    <a:pt x="6990995" y="1584630"/>
                  </a:lnTo>
                  <a:lnTo>
                    <a:pt x="6988121" y="1630699"/>
                  </a:lnTo>
                  <a:lnTo>
                    <a:pt x="6979731" y="1675086"/>
                  </a:lnTo>
                  <a:lnTo>
                    <a:pt x="6966173" y="1717443"/>
                  </a:lnTo>
                  <a:lnTo>
                    <a:pt x="6947797" y="1757420"/>
                  </a:lnTo>
                  <a:lnTo>
                    <a:pt x="6924951" y="1794670"/>
                  </a:lnTo>
                  <a:lnTo>
                    <a:pt x="6897983" y="1828843"/>
                  </a:lnTo>
                  <a:lnTo>
                    <a:pt x="6867242" y="1859591"/>
                  </a:lnTo>
                  <a:lnTo>
                    <a:pt x="6833076" y="1886565"/>
                  </a:lnTo>
                  <a:lnTo>
                    <a:pt x="6795835" y="1909417"/>
                  </a:lnTo>
                  <a:lnTo>
                    <a:pt x="6755867" y="1927797"/>
                  </a:lnTo>
                  <a:lnTo>
                    <a:pt x="6713520" y="1941358"/>
                  </a:lnTo>
                  <a:lnTo>
                    <a:pt x="6669143" y="1949750"/>
                  </a:lnTo>
                  <a:lnTo>
                    <a:pt x="6623084" y="1952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20168" y="5414782"/>
              <a:ext cx="964565" cy="945515"/>
            </a:xfrm>
            <a:custGeom>
              <a:avLst/>
              <a:gdLst/>
              <a:ahLst/>
              <a:cxnLst/>
              <a:rect l="l" t="t" r="r" b="b"/>
              <a:pathLst>
                <a:path w="964564" h="945514">
                  <a:moveTo>
                    <a:pt x="895242" y="945013"/>
                  </a:moveTo>
                  <a:lnTo>
                    <a:pt x="68755" y="945013"/>
                  </a:lnTo>
                  <a:lnTo>
                    <a:pt x="42121" y="939531"/>
                  </a:lnTo>
                  <a:lnTo>
                    <a:pt x="20252" y="924625"/>
                  </a:lnTo>
                  <a:lnTo>
                    <a:pt x="5445" y="902608"/>
                  </a:lnTo>
                  <a:lnTo>
                    <a:pt x="0" y="875794"/>
                  </a:lnTo>
                  <a:lnTo>
                    <a:pt x="0" y="69219"/>
                  </a:lnTo>
                  <a:lnTo>
                    <a:pt x="5445" y="42405"/>
                  </a:lnTo>
                  <a:lnTo>
                    <a:pt x="20252" y="20388"/>
                  </a:lnTo>
                  <a:lnTo>
                    <a:pt x="42121" y="5482"/>
                  </a:lnTo>
                  <a:lnTo>
                    <a:pt x="68755" y="0"/>
                  </a:lnTo>
                  <a:lnTo>
                    <a:pt x="895242" y="0"/>
                  </a:lnTo>
                  <a:lnTo>
                    <a:pt x="921876" y="5482"/>
                  </a:lnTo>
                  <a:lnTo>
                    <a:pt x="936267" y="15291"/>
                  </a:lnTo>
                  <a:lnTo>
                    <a:pt x="68755" y="15291"/>
                  </a:lnTo>
                  <a:lnTo>
                    <a:pt x="48040" y="19574"/>
                  </a:lnTo>
                  <a:lnTo>
                    <a:pt x="30998" y="31207"/>
                  </a:lnTo>
                  <a:lnTo>
                    <a:pt x="19443" y="48364"/>
                  </a:lnTo>
                  <a:lnTo>
                    <a:pt x="15189" y="69219"/>
                  </a:lnTo>
                  <a:lnTo>
                    <a:pt x="15189" y="875794"/>
                  </a:lnTo>
                  <a:lnTo>
                    <a:pt x="19443" y="896649"/>
                  </a:lnTo>
                  <a:lnTo>
                    <a:pt x="30998" y="913806"/>
                  </a:lnTo>
                  <a:lnTo>
                    <a:pt x="48040" y="925439"/>
                  </a:lnTo>
                  <a:lnTo>
                    <a:pt x="68755" y="929722"/>
                  </a:lnTo>
                  <a:lnTo>
                    <a:pt x="936267" y="929722"/>
                  </a:lnTo>
                  <a:lnTo>
                    <a:pt x="921876" y="939531"/>
                  </a:lnTo>
                  <a:lnTo>
                    <a:pt x="895242" y="945013"/>
                  </a:lnTo>
                  <a:close/>
                </a:path>
                <a:path w="964564" h="945514">
                  <a:moveTo>
                    <a:pt x="936267" y="929722"/>
                  </a:moveTo>
                  <a:lnTo>
                    <a:pt x="895242" y="929722"/>
                  </a:lnTo>
                  <a:lnTo>
                    <a:pt x="915957" y="925439"/>
                  </a:lnTo>
                  <a:lnTo>
                    <a:pt x="932999" y="913806"/>
                  </a:lnTo>
                  <a:lnTo>
                    <a:pt x="944554" y="896649"/>
                  </a:lnTo>
                  <a:lnTo>
                    <a:pt x="948808" y="875794"/>
                  </a:lnTo>
                  <a:lnTo>
                    <a:pt x="948808" y="69219"/>
                  </a:lnTo>
                  <a:lnTo>
                    <a:pt x="944554" y="48364"/>
                  </a:lnTo>
                  <a:lnTo>
                    <a:pt x="932999" y="31207"/>
                  </a:lnTo>
                  <a:lnTo>
                    <a:pt x="915957" y="19574"/>
                  </a:lnTo>
                  <a:lnTo>
                    <a:pt x="895242" y="15291"/>
                  </a:lnTo>
                  <a:lnTo>
                    <a:pt x="936267" y="15291"/>
                  </a:lnTo>
                  <a:lnTo>
                    <a:pt x="943745" y="20388"/>
                  </a:lnTo>
                  <a:lnTo>
                    <a:pt x="958552" y="42405"/>
                  </a:lnTo>
                  <a:lnTo>
                    <a:pt x="963998" y="69219"/>
                  </a:lnTo>
                  <a:lnTo>
                    <a:pt x="963998" y="875794"/>
                  </a:lnTo>
                  <a:lnTo>
                    <a:pt x="958552" y="902608"/>
                  </a:lnTo>
                  <a:lnTo>
                    <a:pt x="943745" y="924625"/>
                  </a:lnTo>
                  <a:lnTo>
                    <a:pt x="936267" y="929722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6515" y="5768672"/>
              <a:ext cx="213120" cy="25316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898599" y="5663107"/>
              <a:ext cx="408940" cy="447675"/>
            </a:xfrm>
            <a:custGeom>
              <a:avLst/>
              <a:gdLst/>
              <a:ahLst/>
              <a:cxnLst/>
              <a:rect l="l" t="t" r="r" b="b"/>
              <a:pathLst>
                <a:path w="408939" h="447675">
                  <a:moveTo>
                    <a:pt x="408940" y="241173"/>
                  </a:moveTo>
                  <a:lnTo>
                    <a:pt x="404787" y="199580"/>
                  </a:lnTo>
                  <a:lnTo>
                    <a:pt x="392861" y="160820"/>
                  </a:lnTo>
                  <a:lnTo>
                    <a:pt x="392506" y="160159"/>
                  </a:lnTo>
                  <a:lnTo>
                    <a:pt x="392506" y="241173"/>
                  </a:lnTo>
                  <a:lnTo>
                    <a:pt x="388683" y="279450"/>
                  </a:lnTo>
                  <a:lnTo>
                    <a:pt x="360400" y="347319"/>
                  </a:lnTo>
                  <a:lnTo>
                    <a:pt x="309600" y="398614"/>
                  </a:lnTo>
                  <a:lnTo>
                    <a:pt x="242379" y="427177"/>
                  </a:lnTo>
                  <a:lnTo>
                    <a:pt x="204470" y="431038"/>
                  </a:lnTo>
                  <a:lnTo>
                    <a:pt x="166560" y="427177"/>
                  </a:lnTo>
                  <a:lnTo>
                    <a:pt x="99339" y="398614"/>
                  </a:lnTo>
                  <a:lnTo>
                    <a:pt x="48539" y="347319"/>
                  </a:lnTo>
                  <a:lnTo>
                    <a:pt x="20256" y="279450"/>
                  </a:lnTo>
                  <a:lnTo>
                    <a:pt x="16433" y="241173"/>
                  </a:lnTo>
                  <a:lnTo>
                    <a:pt x="20256" y="202907"/>
                  </a:lnTo>
                  <a:lnTo>
                    <a:pt x="48539" y="135026"/>
                  </a:lnTo>
                  <a:lnTo>
                    <a:pt x="91008" y="89763"/>
                  </a:lnTo>
                  <a:lnTo>
                    <a:pt x="136359" y="64147"/>
                  </a:lnTo>
                  <a:lnTo>
                    <a:pt x="159092" y="57061"/>
                  </a:lnTo>
                  <a:lnTo>
                    <a:pt x="161671" y="56248"/>
                  </a:lnTo>
                  <a:lnTo>
                    <a:pt x="173431" y="54102"/>
                  </a:lnTo>
                  <a:lnTo>
                    <a:pt x="173393" y="53898"/>
                  </a:lnTo>
                  <a:lnTo>
                    <a:pt x="181025" y="52781"/>
                  </a:lnTo>
                  <a:lnTo>
                    <a:pt x="188747" y="51968"/>
                  </a:lnTo>
                  <a:lnTo>
                    <a:pt x="196570" y="51485"/>
                  </a:lnTo>
                  <a:lnTo>
                    <a:pt x="204470" y="51320"/>
                  </a:lnTo>
                  <a:lnTo>
                    <a:pt x="212369" y="51473"/>
                  </a:lnTo>
                  <a:lnTo>
                    <a:pt x="220192" y="51968"/>
                  </a:lnTo>
                  <a:lnTo>
                    <a:pt x="227914" y="52781"/>
                  </a:lnTo>
                  <a:lnTo>
                    <a:pt x="235546" y="53898"/>
                  </a:lnTo>
                  <a:lnTo>
                    <a:pt x="235508" y="54102"/>
                  </a:lnTo>
                  <a:lnTo>
                    <a:pt x="247269" y="56261"/>
                  </a:lnTo>
                  <a:lnTo>
                    <a:pt x="243408" y="55346"/>
                  </a:lnTo>
                  <a:lnTo>
                    <a:pt x="247281" y="56248"/>
                  </a:lnTo>
                  <a:lnTo>
                    <a:pt x="251675" y="57061"/>
                  </a:lnTo>
                  <a:lnTo>
                    <a:pt x="247269" y="56261"/>
                  </a:lnTo>
                  <a:lnTo>
                    <a:pt x="272580" y="64147"/>
                  </a:lnTo>
                  <a:lnTo>
                    <a:pt x="296227" y="75412"/>
                  </a:lnTo>
                  <a:lnTo>
                    <a:pt x="337439" y="106921"/>
                  </a:lnTo>
                  <a:lnTo>
                    <a:pt x="377736" y="167271"/>
                  </a:lnTo>
                  <a:lnTo>
                    <a:pt x="392506" y="241173"/>
                  </a:lnTo>
                  <a:lnTo>
                    <a:pt x="392506" y="160159"/>
                  </a:lnTo>
                  <a:lnTo>
                    <a:pt x="374015" y="125742"/>
                  </a:lnTo>
                  <a:lnTo>
                    <a:pt x="349046" y="95199"/>
                  </a:lnTo>
                  <a:lnTo>
                    <a:pt x="305816" y="61836"/>
                  </a:lnTo>
                  <a:lnTo>
                    <a:pt x="296075" y="57061"/>
                  </a:lnTo>
                  <a:lnTo>
                    <a:pt x="281051" y="49695"/>
                  </a:lnTo>
                  <a:lnTo>
                    <a:pt x="254571" y="40970"/>
                  </a:lnTo>
                  <a:lnTo>
                    <a:pt x="255168" y="37579"/>
                  </a:lnTo>
                  <a:lnTo>
                    <a:pt x="255270" y="16586"/>
                  </a:lnTo>
                  <a:lnTo>
                    <a:pt x="255270" y="6108"/>
                  </a:lnTo>
                  <a:lnTo>
                    <a:pt x="254393" y="3975"/>
                  </a:lnTo>
                  <a:lnTo>
                    <a:pt x="251333" y="889"/>
                  </a:lnTo>
                  <a:lnTo>
                    <a:pt x="249224" y="0"/>
                  </a:lnTo>
                  <a:lnTo>
                    <a:pt x="238848" y="0"/>
                  </a:lnTo>
                  <a:lnTo>
                    <a:pt x="238848" y="16586"/>
                  </a:lnTo>
                  <a:lnTo>
                    <a:pt x="238848" y="35534"/>
                  </a:lnTo>
                  <a:lnTo>
                    <a:pt x="238493" y="37579"/>
                  </a:lnTo>
                  <a:lnTo>
                    <a:pt x="230124" y="36334"/>
                  </a:lnTo>
                  <a:lnTo>
                    <a:pt x="221678" y="35445"/>
                  </a:lnTo>
                  <a:lnTo>
                    <a:pt x="213131" y="34912"/>
                  </a:lnTo>
                  <a:lnTo>
                    <a:pt x="204482" y="34734"/>
                  </a:lnTo>
                  <a:lnTo>
                    <a:pt x="195821" y="34912"/>
                  </a:lnTo>
                  <a:lnTo>
                    <a:pt x="187261" y="35445"/>
                  </a:lnTo>
                  <a:lnTo>
                    <a:pt x="178816" y="36334"/>
                  </a:lnTo>
                  <a:lnTo>
                    <a:pt x="170459" y="37579"/>
                  </a:lnTo>
                  <a:lnTo>
                    <a:pt x="170091" y="35534"/>
                  </a:lnTo>
                  <a:lnTo>
                    <a:pt x="170091" y="16586"/>
                  </a:lnTo>
                  <a:lnTo>
                    <a:pt x="238848" y="16586"/>
                  </a:lnTo>
                  <a:lnTo>
                    <a:pt x="238848" y="0"/>
                  </a:lnTo>
                  <a:lnTo>
                    <a:pt x="159715" y="0"/>
                  </a:lnTo>
                  <a:lnTo>
                    <a:pt x="157594" y="889"/>
                  </a:lnTo>
                  <a:lnTo>
                    <a:pt x="154546" y="3975"/>
                  </a:lnTo>
                  <a:lnTo>
                    <a:pt x="153670" y="6108"/>
                  </a:lnTo>
                  <a:lnTo>
                    <a:pt x="153758" y="37579"/>
                  </a:lnTo>
                  <a:lnTo>
                    <a:pt x="154368" y="40970"/>
                  </a:lnTo>
                  <a:lnTo>
                    <a:pt x="127889" y="49695"/>
                  </a:lnTo>
                  <a:lnTo>
                    <a:pt x="80365" y="77089"/>
                  </a:lnTo>
                  <a:lnTo>
                    <a:pt x="34925" y="125742"/>
                  </a:lnTo>
                  <a:lnTo>
                    <a:pt x="16065" y="160820"/>
                  </a:lnTo>
                  <a:lnTo>
                    <a:pt x="4152" y="199580"/>
                  </a:lnTo>
                  <a:lnTo>
                    <a:pt x="0" y="241173"/>
                  </a:lnTo>
                  <a:lnTo>
                    <a:pt x="4152" y="282778"/>
                  </a:lnTo>
                  <a:lnTo>
                    <a:pt x="16065" y="321525"/>
                  </a:lnTo>
                  <a:lnTo>
                    <a:pt x="34925" y="356603"/>
                  </a:lnTo>
                  <a:lnTo>
                    <a:pt x="59893" y="387159"/>
                  </a:lnTo>
                  <a:lnTo>
                    <a:pt x="90131" y="412356"/>
                  </a:lnTo>
                  <a:lnTo>
                    <a:pt x="124879" y="431393"/>
                  </a:lnTo>
                  <a:lnTo>
                    <a:pt x="163258" y="443420"/>
                  </a:lnTo>
                  <a:lnTo>
                    <a:pt x="204457" y="447624"/>
                  </a:lnTo>
                  <a:lnTo>
                    <a:pt x="245668" y="443433"/>
                  </a:lnTo>
                  <a:lnTo>
                    <a:pt x="284060" y="431393"/>
                  </a:lnTo>
                  <a:lnTo>
                    <a:pt x="284708" y="431038"/>
                  </a:lnTo>
                  <a:lnTo>
                    <a:pt x="318795" y="412356"/>
                  </a:lnTo>
                  <a:lnTo>
                    <a:pt x="349046" y="387159"/>
                  </a:lnTo>
                  <a:lnTo>
                    <a:pt x="374015" y="356603"/>
                  </a:lnTo>
                  <a:lnTo>
                    <a:pt x="392861" y="321538"/>
                  </a:lnTo>
                  <a:lnTo>
                    <a:pt x="404787" y="282778"/>
                  </a:lnTo>
                  <a:lnTo>
                    <a:pt x="408940" y="241173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57974" y="5507042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381000" y="762000"/>
                  </a:moveTo>
                  <a:lnTo>
                    <a:pt x="333208" y="759031"/>
                  </a:lnTo>
                  <a:lnTo>
                    <a:pt x="287187" y="750363"/>
                  </a:lnTo>
                  <a:lnTo>
                    <a:pt x="243296" y="736354"/>
                  </a:lnTo>
                  <a:lnTo>
                    <a:pt x="201889" y="717359"/>
                  </a:lnTo>
                  <a:lnTo>
                    <a:pt x="163326" y="693737"/>
                  </a:lnTo>
                  <a:lnTo>
                    <a:pt x="127962" y="665844"/>
                  </a:lnTo>
                  <a:lnTo>
                    <a:pt x="96155" y="634037"/>
                  </a:lnTo>
                  <a:lnTo>
                    <a:pt x="68262" y="598673"/>
                  </a:lnTo>
                  <a:lnTo>
                    <a:pt x="44640" y="560110"/>
                  </a:lnTo>
                  <a:lnTo>
                    <a:pt x="25645" y="518703"/>
                  </a:lnTo>
                  <a:lnTo>
                    <a:pt x="11636" y="474812"/>
                  </a:lnTo>
                  <a:lnTo>
                    <a:pt x="2968" y="428791"/>
                  </a:lnTo>
                  <a:lnTo>
                    <a:pt x="0" y="381000"/>
                  </a:lnTo>
                  <a:lnTo>
                    <a:pt x="2968" y="333208"/>
                  </a:lnTo>
                  <a:lnTo>
                    <a:pt x="11636" y="287187"/>
                  </a:lnTo>
                  <a:lnTo>
                    <a:pt x="25645" y="243296"/>
                  </a:lnTo>
                  <a:lnTo>
                    <a:pt x="44640" y="201889"/>
                  </a:lnTo>
                  <a:lnTo>
                    <a:pt x="68262" y="163326"/>
                  </a:lnTo>
                  <a:lnTo>
                    <a:pt x="96155" y="127962"/>
                  </a:lnTo>
                  <a:lnTo>
                    <a:pt x="127962" y="96155"/>
                  </a:lnTo>
                  <a:lnTo>
                    <a:pt x="163326" y="68262"/>
                  </a:lnTo>
                  <a:lnTo>
                    <a:pt x="201889" y="44640"/>
                  </a:lnTo>
                  <a:lnTo>
                    <a:pt x="243296" y="25645"/>
                  </a:lnTo>
                  <a:lnTo>
                    <a:pt x="287187" y="11636"/>
                  </a:lnTo>
                  <a:lnTo>
                    <a:pt x="333208" y="2968"/>
                  </a:lnTo>
                  <a:lnTo>
                    <a:pt x="381000" y="0"/>
                  </a:lnTo>
                  <a:lnTo>
                    <a:pt x="428791" y="2968"/>
                  </a:lnTo>
                  <a:lnTo>
                    <a:pt x="474812" y="11636"/>
                  </a:lnTo>
                  <a:lnTo>
                    <a:pt x="518703" y="25645"/>
                  </a:lnTo>
                  <a:lnTo>
                    <a:pt x="560110" y="44640"/>
                  </a:lnTo>
                  <a:lnTo>
                    <a:pt x="598673" y="68262"/>
                  </a:lnTo>
                  <a:lnTo>
                    <a:pt x="634037" y="96155"/>
                  </a:lnTo>
                  <a:lnTo>
                    <a:pt x="665844" y="127962"/>
                  </a:lnTo>
                  <a:lnTo>
                    <a:pt x="693737" y="163326"/>
                  </a:lnTo>
                  <a:lnTo>
                    <a:pt x="717359" y="201889"/>
                  </a:lnTo>
                  <a:lnTo>
                    <a:pt x="736354" y="243296"/>
                  </a:lnTo>
                  <a:lnTo>
                    <a:pt x="750363" y="287187"/>
                  </a:lnTo>
                  <a:lnTo>
                    <a:pt x="759031" y="333208"/>
                  </a:lnTo>
                  <a:lnTo>
                    <a:pt x="762000" y="381000"/>
                  </a:lnTo>
                  <a:lnTo>
                    <a:pt x="759031" y="428791"/>
                  </a:lnTo>
                  <a:lnTo>
                    <a:pt x="750363" y="474812"/>
                  </a:lnTo>
                  <a:lnTo>
                    <a:pt x="736354" y="518703"/>
                  </a:lnTo>
                  <a:lnTo>
                    <a:pt x="717359" y="560110"/>
                  </a:lnTo>
                  <a:lnTo>
                    <a:pt x="693737" y="598673"/>
                  </a:lnTo>
                  <a:lnTo>
                    <a:pt x="665844" y="634037"/>
                  </a:lnTo>
                  <a:lnTo>
                    <a:pt x="634037" y="665844"/>
                  </a:lnTo>
                  <a:lnTo>
                    <a:pt x="598673" y="693737"/>
                  </a:lnTo>
                  <a:lnTo>
                    <a:pt x="560110" y="717359"/>
                  </a:lnTo>
                  <a:lnTo>
                    <a:pt x="518703" y="736354"/>
                  </a:lnTo>
                  <a:lnTo>
                    <a:pt x="474812" y="750363"/>
                  </a:lnTo>
                  <a:lnTo>
                    <a:pt x="428791" y="759031"/>
                  </a:lnTo>
                  <a:lnTo>
                    <a:pt x="381000" y="762000"/>
                  </a:lnTo>
                  <a:close/>
                </a:path>
              </a:pathLst>
            </a:custGeom>
            <a:solidFill>
              <a:srgbClr val="280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79462" y="5770361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152302" y="114299"/>
                  </a:moveTo>
                  <a:lnTo>
                    <a:pt x="0" y="228599"/>
                  </a:lnTo>
                  <a:lnTo>
                    <a:pt x="0" y="0"/>
                  </a:lnTo>
                  <a:lnTo>
                    <a:pt x="152302" y="114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901335" y="8737098"/>
            <a:ext cx="3794442" cy="802143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lang="es-ES" sz="2200" b="1" spc="-35" dirty="0">
                <a:solidFill>
                  <a:srgbClr val="181818"/>
                </a:solidFill>
                <a:latin typeface="Tahoma"/>
                <a:cs typeface="Tahoma"/>
              </a:rPr>
              <a:t>Ayuda a la Transformación Digital (ATD)</a:t>
            </a:r>
            <a:endParaRPr sz="2300" dirty="0">
              <a:latin typeface="Tahoma"/>
              <a:cs typeface="Tahoma"/>
            </a:endParaRPr>
          </a:p>
        </p:txBody>
      </p:sp>
      <p:pic>
        <p:nvPicPr>
          <p:cNvPr id="24" name="object 14">
            <a:extLst>
              <a:ext uri="{FF2B5EF4-FFF2-40B4-BE49-F238E27FC236}">
                <a16:creationId xmlns:a16="http://schemas.microsoft.com/office/drawing/2014/main" id="{5B99B62A-5EDB-F0A0-89B0-93AAF4B1A57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185618" y="9010943"/>
            <a:ext cx="2867024" cy="1095374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AD30A9D8-D7C3-5288-BA27-30D4083A0C43}"/>
              </a:ext>
            </a:extLst>
          </p:cNvPr>
          <p:cNvSpPr/>
          <p:nvPr/>
        </p:nvSpPr>
        <p:spPr>
          <a:xfrm>
            <a:off x="1028814" y="495301"/>
            <a:ext cx="16230600" cy="4191000"/>
          </a:xfrm>
          <a:custGeom>
            <a:avLst/>
            <a:gdLst/>
            <a:ahLst/>
            <a:cxnLst/>
            <a:rect l="l" t="t" r="r" b="b"/>
            <a:pathLst>
              <a:path w="16230600" h="6029325">
                <a:moveTo>
                  <a:pt x="15862448" y="6029324"/>
                </a:moveTo>
                <a:lnTo>
                  <a:pt x="367924" y="6029324"/>
                </a:lnTo>
                <a:lnTo>
                  <a:pt x="321863" y="6026450"/>
                </a:lnTo>
                <a:lnTo>
                  <a:pt x="277485" y="6018059"/>
                </a:lnTo>
                <a:lnTo>
                  <a:pt x="235136" y="6004500"/>
                </a:lnTo>
                <a:lnTo>
                  <a:pt x="195166" y="5986121"/>
                </a:lnTo>
                <a:lnTo>
                  <a:pt x="157924" y="5963272"/>
                </a:lnTo>
                <a:lnTo>
                  <a:pt x="123757" y="5936302"/>
                </a:lnTo>
                <a:lnTo>
                  <a:pt x="93015" y="5905557"/>
                </a:lnTo>
                <a:lnTo>
                  <a:pt x="66046" y="5871388"/>
                </a:lnTo>
                <a:lnTo>
                  <a:pt x="43199" y="5834143"/>
                </a:lnTo>
                <a:lnTo>
                  <a:pt x="24822" y="5794170"/>
                </a:lnTo>
                <a:lnTo>
                  <a:pt x="11264" y="5751819"/>
                </a:lnTo>
                <a:lnTo>
                  <a:pt x="2874" y="5707437"/>
                </a:lnTo>
                <a:lnTo>
                  <a:pt x="0" y="5661373"/>
                </a:lnTo>
                <a:lnTo>
                  <a:pt x="0" y="367951"/>
                </a:lnTo>
                <a:lnTo>
                  <a:pt x="2874" y="321887"/>
                </a:lnTo>
                <a:lnTo>
                  <a:pt x="11264" y="277505"/>
                </a:lnTo>
                <a:lnTo>
                  <a:pt x="24822" y="235154"/>
                </a:lnTo>
                <a:lnTo>
                  <a:pt x="43199" y="195181"/>
                </a:lnTo>
                <a:lnTo>
                  <a:pt x="66046" y="157936"/>
                </a:lnTo>
                <a:lnTo>
                  <a:pt x="93015" y="123766"/>
                </a:lnTo>
                <a:lnTo>
                  <a:pt x="123757" y="93022"/>
                </a:lnTo>
                <a:lnTo>
                  <a:pt x="157924" y="66051"/>
                </a:lnTo>
                <a:lnTo>
                  <a:pt x="195166" y="43202"/>
                </a:lnTo>
                <a:lnTo>
                  <a:pt x="235136" y="24824"/>
                </a:lnTo>
                <a:lnTo>
                  <a:pt x="277485" y="11265"/>
                </a:lnTo>
                <a:lnTo>
                  <a:pt x="321863" y="2874"/>
                </a:lnTo>
                <a:lnTo>
                  <a:pt x="367924" y="0"/>
                </a:lnTo>
                <a:lnTo>
                  <a:pt x="15862448" y="0"/>
                </a:lnTo>
                <a:lnTo>
                  <a:pt x="15908508" y="2874"/>
                </a:lnTo>
                <a:lnTo>
                  <a:pt x="15952886" y="11265"/>
                </a:lnTo>
                <a:lnTo>
                  <a:pt x="15995235" y="24824"/>
                </a:lnTo>
                <a:lnTo>
                  <a:pt x="16035205" y="43202"/>
                </a:lnTo>
                <a:lnTo>
                  <a:pt x="16072447" y="66051"/>
                </a:lnTo>
                <a:lnTo>
                  <a:pt x="16106614" y="93022"/>
                </a:lnTo>
                <a:lnTo>
                  <a:pt x="16137356" y="123766"/>
                </a:lnTo>
                <a:lnTo>
                  <a:pt x="16164325" y="157936"/>
                </a:lnTo>
                <a:lnTo>
                  <a:pt x="16187172" y="195181"/>
                </a:lnTo>
                <a:lnTo>
                  <a:pt x="16205549" y="235154"/>
                </a:lnTo>
                <a:lnTo>
                  <a:pt x="16219107" y="277505"/>
                </a:lnTo>
                <a:lnTo>
                  <a:pt x="16227497" y="321887"/>
                </a:lnTo>
                <a:lnTo>
                  <a:pt x="16230372" y="367951"/>
                </a:lnTo>
                <a:lnTo>
                  <a:pt x="16230372" y="5661373"/>
                </a:lnTo>
                <a:lnTo>
                  <a:pt x="16227497" y="5707437"/>
                </a:lnTo>
                <a:lnTo>
                  <a:pt x="16219107" y="5751819"/>
                </a:lnTo>
                <a:lnTo>
                  <a:pt x="16205549" y="5794170"/>
                </a:lnTo>
                <a:lnTo>
                  <a:pt x="16187172" y="5834143"/>
                </a:lnTo>
                <a:lnTo>
                  <a:pt x="16164325" y="5871388"/>
                </a:lnTo>
                <a:lnTo>
                  <a:pt x="16137356" y="5905557"/>
                </a:lnTo>
                <a:lnTo>
                  <a:pt x="16106614" y="5936302"/>
                </a:lnTo>
                <a:lnTo>
                  <a:pt x="16072447" y="5963272"/>
                </a:lnTo>
                <a:lnTo>
                  <a:pt x="16035205" y="5986121"/>
                </a:lnTo>
                <a:lnTo>
                  <a:pt x="15995235" y="6004500"/>
                </a:lnTo>
                <a:lnTo>
                  <a:pt x="15952886" y="6018059"/>
                </a:lnTo>
                <a:lnTo>
                  <a:pt x="15908508" y="6026450"/>
                </a:lnTo>
                <a:lnTo>
                  <a:pt x="15862448" y="60293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EA4E0D66-FFBB-5723-FA4B-F9728D2DF1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73580" y="1789821"/>
            <a:ext cx="15212250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0000" lvl="1" algn="l">
              <a:spcBef>
                <a:spcPct val="0"/>
              </a:spcBef>
              <a:spcAft>
                <a:spcPts val="600"/>
              </a:spcAft>
              <a:tabLst>
                <a:tab pos="4040188" algn="l"/>
              </a:tabLst>
            </a:pPr>
            <a: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</a:rPr>
              <a:t>En concurrencia competitiva (consultar criterios de valoración).</a:t>
            </a:r>
            <a:b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</a:rPr>
              <a:t>Puntuación mínima de 30 puntos.</a:t>
            </a:r>
            <a:b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</a:rPr>
              <a:t>Valorable haber hecho un diagnóstico digitalización, Industria 4.0. Subvencionable por CHEQUES.</a:t>
            </a:r>
            <a:b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</a:rPr>
              <a:t>Subvención a fondo perdido.</a:t>
            </a:r>
            <a:b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s-ES" alt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F12B362B-8D6C-E6DB-C172-A7648C832E7A}"/>
              </a:ext>
            </a:extLst>
          </p:cNvPr>
          <p:cNvSpPr/>
          <p:nvPr/>
        </p:nvSpPr>
        <p:spPr>
          <a:xfrm>
            <a:off x="1028700" y="507520"/>
            <a:ext cx="16230600" cy="1028700"/>
          </a:xfrm>
          <a:custGeom>
            <a:avLst/>
            <a:gdLst/>
            <a:ahLst/>
            <a:cxnLst/>
            <a:rect l="l" t="t" r="r" b="b"/>
            <a:pathLst>
              <a:path w="16230600" h="1028700">
                <a:moveTo>
                  <a:pt x="16036012" y="1028699"/>
                </a:moveTo>
                <a:lnTo>
                  <a:pt x="194431" y="1028699"/>
                </a:lnTo>
                <a:lnTo>
                  <a:pt x="149927" y="1023566"/>
                </a:lnTo>
                <a:lnTo>
                  <a:pt x="109032" y="1008951"/>
                </a:lnTo>
                <a:lnTo>
                  <a:pt x="72927" y="986031"/>
                </a:lnTo>
                <a:lnTo>
                  <a:pt x="42791" y="955982"/>
                </a:lnTo>
                <a:lnTo>
                  <a:pt x="19805" y="919981"/>
                </a:lnTo>
                <a:lnTo>
                  <a:pt x="5147" y="879205"/>
                </a:lnTo>
                <a:lnTo>
                  <a:pt x="0" y="834829"/>
                </a:lnTo>
                <a:lnTo>
                  <a:pt x="0" y="193870"/>
                </a:lnTo>
                <a:lnTo>
                  <a:pt x="5147" y="149494"/>
                </a:lnTo>
                <a:lnTo>
                  <a:pt x="19805" y="108718"/>
                </a:lnTo>
                <a:lnTo>
                  <a:pt x="42791" y="72717"/>
                </a:lnTo>
                <a:lnTo>
                  <a:pt x="72927" y="42668"/>
                </a:lnTo>
                <a:lnTo>
                  <a:pt x="109032" y="19748"/>
                </a:lnTo>
                <a:lnTo>
                  <a:pt x="149927" y="5133"/>
                </a:lnTo>
                <a:lnTo>
                  <a:pt x="194431" y="0"/>
                </a:lnTo>
                <a:lnTo>
                  <a:pt x="16036012" y="0"/>
                </a:lnTo>
                <a:lnTo>
                  <a:pt x="16080516" y="5133"/>
                </a:lnTo>
                <a:lnTo>
                  <a:pt x="16121410" y="19748"/>
                </a:lnTo>
                <a:lnTo>
                  <a:pt x="16157516" y="42668"/>
                </a:lnTo>
                <a:lnTo>
                  <a:pt x="16187651" y="72717"/>
                </a:lnTo>
                <a:lnTo>
                  <a:pt x="16210638" y="108718"/>
                </a:lnTo>
                <a:lnTo>
                  <a:pt x="16225295" y="149494"/>
                </a:lnTo>
                <a:lnTo>
                  <a:pt x="16230443" y="193870"/>
                </a:lnTo>
                <a:lnTo>
                  <a:pt x="16230443" y="834829"/>
                </a:lnTo>
                <a:lnTo>
                  <a:pt x="16225295" y="879205"/>
                </a:lnTo>
                <a:lnTo>
                  <a:pt x="16210638" y="919981"/>
                </a:lnTo>
                <a:lnTo>
                  <a:pt x="16187651" y="955982"/>
                </a:lnTo>
                <a:lnTo>
                  <a:pt x="16157516" y="986031"/>
                </a:lnTo>
                <a:lnTo>
                  <a:pt x="16121410" y="1008951"/>
                </a:lnTo>
                <a:lnTo>
                  <a:pt x="16080516" y="1023566"/>
                </a:lnTo>
                <a:lnTo>
                  <a:pt x="16036012" y="1028699"/>
                </a:lnTo>
                <a:close/>
              </a:path>
            </a:pathLst>
          </a:custGeom>
          <a:solidFill>
            <a:srgbClr val="280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E1ED9E33-7525-74B9-C931-02F1D4811529}"/>
              </a:ext>
            </a:extLst>
          </p:cNvPr>
          <p:cNvSpPr txBox="1"/>
          <p:nvPr/>
        </p:nvSpPr>
        <p:spPr>
          <a:xfrm>
            <a:off x="1604372" y="844219"/>
            <a:ext cx="1348322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800" b="1" spc="60" dirty="0">
                <a:solidFill>
                  <a:srgbClr val="FFFFFF"/>
                </a:solidFill>
                <a:latin typeface="Tahoma"/>
                <a:cs typeface="Tahoma"/>
              </a:rPr>
              <a:t>Otras características y recomendaciones para ATD</a:t>
            </a:r>
            <a:r>
              <a:rPr sz="2800" b="1" spc="-100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37" name="object 3">
            <a:extLst>
              <a:ext uri="{FF2B5EF4-FFF2-40B4-BE49-F238E27FC236}">
                <a16:creationId xmlns:a16="http://schemas.microsoft.com/office/drawing/2014/main" id="{48DE70FC-678A-2152-4DD6-2626F370ACA0}"/>
              </a:ext>
            </a:extLst>
          </p:cNvPr>
          <p:cNvSpPr/>
          <p:nvPr/>
        </p:nvSpPr>
        <p:spPr>
          <a:xfrm>
            <a:off x="1028700" y="5376179"/>
            <a:ext cx="7917815" cy="2100715"/>
          </a:xfrm>
          <a:custGeom>
            <a:avLst/>
            <a:gdLst/>
            <a:ahLst/>
            <a:cxnLst/>
            <a:rect l="l" t="t" r="r" b="b"/>
            <a:pathLst>
              <a:path w="7917815" h="5631815">
                <a:moveTo>
                  <a:pt x="7848289" y="5631281"/>
                </a:moveTo>
                <a:lnTo>
                  <a:pt x="69018" y="5631281"/>
                </a:lnTo>
                <a:lnTo>
                  <a:pt x="42282" y="5625819"/>
                </a:lnTo>
                <a:lnTo>
                  <a:pt x="20329" y="5610967"/>
                </a:lnTo>
                <a:lnTo>
                  <a:pt x="5466" y="5589030"/>
                </a:lnTo>
                <a:lnTo>
                  <a:pt x="0" y="5562314"/>
                </a:lnTo>
                <a:lnTo>
                  <a:pt x="0" y="68967"/>
                </a:lnTo>
                <a:lnTo>
                  <a:pt x="5466" y="42251"/>
                </a:lnTo>
                <a:lnTo>
                  <a:pt x="20329" y="20314"/>
                </a:lnTo>
                <a:lnTo>
                  <a:pt x="42282" y="5462"/>
                </a:lnTo>
                <a:lnTo>
                  <a:pt x="69018" y="0"/>
                </a:lnTo>
                <a:lnTo>
                  <a:pt x="7848289" y="0"/>
                </a:lnTo>
                <a:lnTo>
                  <a:pt x="7875025" y="5462"/>
                </a:lnTo>
                <a:lnTo>
                  <a:pt x="7889471" y="15235"/>
                </a:lnTo>
                <a:lnTo>
                  <a:pt x="69018" y="15235"/>
                </a:lnTo>
                <a:lnTo>
                  <a:pt x="48223" y="19503"/>
                </a:lnTo>
                <a:lnTo>
                  <a:pt x="31116" y="31093"/>
                </a:lnTo>
                <a:lnTo>
                  <a:pt x="19517" y="48188"/>
                </a:lnTo>
                <a:lnTo>
                  <a:pt x="15247" y="68967"/>
                </a:lnTo>
                <a:lnTo>
                  <a:pt x="15247" y="5562314"/>
                </a:lnTo>
                <a:lnTo>
                  <a:pt x="19517" y="5583093"/>
                </a:lnTo>
                <a:lnTo>
                  <a:pt x="31116" y="5600187"/>
                </a:lnTo>
                <a:lnTo>
                  <a:pt x="48223" y="5611778"/>
                </a:lnTo>
                <a:lnTo>
                  <a:pt x="69018" y="5616045"/>
                </a:lnTo>
                <a:lnTo>
                  <a:pt x="7889471" y="5616045"/>
                </a:lnTo>
                <a:lnTo>
                  <a:pt x="7875025" y="5625819"/>
                </a:lnTo>
                <a:lnTo>
                  <a:pt x="7848289" y="5631281"/>
                </a:lnTo>
                <a:close/>
              </a:path>
              <a:path w="7917815" h="5631815">
                <a:moveTo>
                  <a:pt x="7889471" y="5616045"/>
                </a:moveTo>
                <a:lnTo>
                  <a:pt x="7848289" y="5616045"/>
                </a:lnTo>
                <a:lnTo>
                  <a:pt x="7869084" y="5611778"/>
                </a:lnTo>
                <a:lnTo>
                  <a:pt x="7886191" y="5600187"/>
                </a:lnTo>
                <a:lnTo>
                  <a:pt x="7897789" y="5583093"/>
                </a:lnTo>
                <a:lnTo>
                  <a:pt x="7902060" y="5562314"/>
                </a:lnTo>
                <a:lnTo>
                  <a:pt x="7902060" y="68967"/>
                </a:lnTo>
                <a:lnTo>
                  <a:pt x="7897789" y="48188"/>
                </a:lnTo>
                <a:lnTo>
                  <a:pt x="7886191" y="31093"/>
                </a:lnTo>
                <a:lnTo>
                  <a:pt x="7869084" y="19503"/>
                </a:lnTo>
                <a:lnTo>
                  <a:pt x="7848289" y="15235"/>
                </a:lnTo>
                <a:lnTo>
                  <a:pt x="7889471" y="15235"/>
                </a:lnTo>
                <a:lnTo>
                  <a:pt x="7896978" y="20314"/>
                </a:lnTo>
                <a:lnTo>
                  <a:pt x="7911841" y="42251"/>
                </a:lnTo>
                <a:lnTo>
                  <a:pt x="7917307" y="68967"/>
                </a:lnTo>
                <a:lnTo>
                  <a:pt x="7917307" y="5562314"/>
                </a:lnTo>
                <a:lnTo>
                  <a:pt x="7911841" y="5589030"/>
                </a:lnTo>
                <a:lnTo>
                  <a:pt x="7896978" y="5610967"/>
                </a:lnTo>
                <a:lnTo>
                  <a:pt x="7889471" y="5616045"/>
                </a:lnTo>
                <a:close/>
              </a:path>
            </a:pathLst>
          </a:custGeom>
          <a:solidFill>
            <a:srgbClr val="280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4">
            <a:extLst>
              <a:ext uri="{FF2B5EF4-FFF2-40B4-BE49-F238E27FC236}">
                <a16:creationId xmlns:a16="http://schemas.microsoft.com/office/drawing/2014/main" id="{FC6998B9-8437-8279-36AC-9B1C653A9DC8}"/>
              </a:ext>
            </a:extLst>
          </p:cNvPr>
          <p:cNvSpPr txBox="1"/>
          <p:nvPr/>
        </p:nvSpPr>
        <p:spPr>
          <a:xfrm>
            <a:off x="1141253" y="6747681"/>
            <a:ext cx="7692708" cy="308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362" lvl="1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defRPr/>
            </a:pPr>
            <a:r>
              <a:rPr lang="es-ES" sz="2400" b="1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Hasta el 30 de junio de 2023, a las 14:00 horas</a:t>
            </a:r>
          </a:p>
        </p:txBody>
      </p:sp>
      <p:sp>
        <p:nvSpPr>
          <p:cNvPr id="39" name="object 5">
            <a:extLst>
              <a:ext uri="{FF2B5EF4-FFF2-40B4-BE49-F238E27FC236}">
                <a16:creationId xmlns:a16="http://schemas.microsoft.com/office/drawing/2014/main" id="{4979C858-508E-83DC-6A2A-49478527216E}"/>
              </a:ext>
            </a:extLst>
          </p:cNvPr>
          <p:cNvSpPr txBox="1">
            <a:spLocks/>
          </p:cNvSpPr>
          <p:nvPr/>
        </p:nvSpPr>
        <p:spPr>
          <a:xfrm>
            <a:off x="1498781" y="5824391"/>
            <a:ext cx="6770426" cy="4381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8000" b="1" i="0">
                <a:solidFill>
                  <a:srgbClr val="181818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marR="5080">
              <a:lnSpc>
                <a:spcPct val="108500"/>
              </a:lnSpc>
              <a:spcBef>
                <a:spcPts val="95"/>
              </a:spcBef>
            </a:pPr>
            <a:r>
              <a:rPr lang="es-ES" sz="2800" kern="0" spc="20" dirty="0"/>
              <a:t>Plazo de presentación de solicitudes</a:t>
            </a:r>
            <a:endParaRPr lang="es-ES" sz="2800" kern="0" dirty="0"/>
          </a:p>
        </p:txBody>
      </p:sp>
      <p:sp>
        <p:nvSpPr>
          <p:cNvPr id="40" name="object 6">
            <a:extLst>
              <a:ext uri="{FF2B5EF4-FFF2-40B4-BE49-F238E27FC236}">
                <a16:creationId xmlns:a16="http://schemas.microsoft.com/office/drawing/2014/main" id="{E33A5EA9-46B3-535D-9B4B-92A7F8AD792F}"/>
              </a:ext>
            </a:extLst>
          </p:cNvPr>
          <p:cNvSpPr/>
          <p:nvPr/>
        </p:nvSpPr>
        <p:spPr>
          <a:xfrm>
            <a:off x="9341485" y="5376179"/>
            <a:ext cx="7917815" cy="2329691"/>
          </a:xfrm>
          <a:custGeom>
            <a:avLst/>
            <a:gdLst/>
            <a:ahLst/>
            <a:cxnLst/>
            <a:rect l="l" t="t" r="r" b="b"/>
            <a:pathLst>
              <a:path w="7917815" h="5631815">
                <a:moveTo>
                  <a:pt x="7848289" y="5631281"/>
                </a:moveTo>
                <a:lnTo>
                  <a:pt x="69018" y="5631281"/>
                </a:lnTo>
                <a:lnTo>
                  <a:pt x="42282" y="5625819"/>
                </a:lnTo>
                <a:lnTo>
                  <a:pt x="20329" y="5610967"/>
                </a:lnTo>
                <a:lnTo>
                  <a:pt x="5466" y="5589030"/>
                </a:lnTo>
                <a:lnTo>
                  <a:pt x="0" y="5562314"/>
                </a:lnTo>
                <a:lnTo>
                  <a:pt x="0" y="68967"/>
                </a:lnTo>
                <a:lnTo>
                  <a:pt x="5466" y="42251"/>
                </a:lnTo>
                <a:lnTo>
                  <a:pt x="20329" y="20314"/>
                </a:lnTo>
                <a:lnTo>
                  <a:pt x="42282" y="5462"/>
                </a:lnTo>
                <a:lnTo>
                  <a:pt x="69018" y="0"/>
                </a:lnTo>
                <a:lnTo>
                  <a:pt x="7848289" y="0"/>
                </a:lnTo>
                <a:lnTo>
                  <a:pt x="7875025" y="5462"/>
                </a:lnTo>
                <a:lnTo>
                  <a:pt x="7889471" y="15235"/>
                </a:lnTo>
                <a:lnTo>
                  <a:pt x="69018" y="15235"/>
                </a:lnTo>
                <a:lnTo>
                  <a:pt x="48223" y="19503"/>
                </a:lnTo>
                <a:lnTo>
                  <a:pt x="31116" y="31093"/>
                </a:lnTo>
                <a:lnTo>
                  <a:pt x="19517" y="48188"/>
                </a:lnTo>
                <a:lnTo>
                  <a:pt x="15247" y="68967"/>
                </a:lnTo>
                <a:lnTo>
                  <a:pt x="15247" y="5562314"/>
                </a:lnTo>
                <a:lnTo>
                  <a:pt x="19517" y="5583093"/>
                </a:lnTo>
                <a:lnTo>
                  <a:pt x="31116" y="5600187"/>
                </a:lnTo>
                <a:lnTo>
                  <a:pt x="48223" y="5611778"/>
                </a:lnTo>
                <a:lnTo>
                  <a:pt x="69018" y="5616045"/>
                </a:lnTo>
                <a:lnTo>
                  <a:pt x="7889471" y="5616045"/>
                </a:lnTo>
                <a:lnTo>
                  <a:pt x="7875025" y="5625819"/>
                </a:lnTo>
                <a:lnTo>
                  <a:pt x="7848289" y="5631281"/>
                </a:lnTo>
                <a:close/>
              </a:path>
              <a:path w="7917815" h="5631815">
                <a:moveTo>
                  <a:pt x="7889471" y="5616045"/>
                </a:moveTo>
                <a:lnTo>
                  <a:pt x="7848289" y="5616045"/>
                </a:lnTo>
                <a:lnTo>
                  <a:pt x="7869084" y="5611778"/>
                </a:lnTo>
                <a:lnTo>
                  <a:pt x="7886191" y="5600187"/>
                </a:lnTo>
                <a:lnTo>
                  <a:pt x="7897789" y="5583093"/>
                </a:lnTo>
                <a:lnTo>
                  <a:pt x="7902060" y="5562314"/>
                </a:lnTo>
                <a:lnTo>
                  <a:pt x="7902060" y="68967"/>
                </a:lnTo>
                <a:lnTo>
                  <a:pt x="7897789" y="48188"/>
                </a:lnTo>
                <a:lnTo>
                  <a:pt x="7886191" y="31093"/>
                </a:lnTo>
                <a:lnTo>
                  <a:pt x="7869084" y="19503"/>
                </a:lnTo>
                <a:lnTo>
                  <a:pt x="7848289" y="15235"/>
                </a:lnTo>
                <a:lnTo>
                  <a:pt x="7889471" y="15235"/>
                </a:lnTo>
                <a:lnTo>
                  <a:pt x="7896978" y="20314"/>
                </a:lnTo>
                <a:lnTo>
                  <a:pt x="7911841" y="42251"/>
                </a:lnTo>
                <a:lnTo>
                  <a:pt x="7917307" y="68967"/>
                </a:lnTo>
                <a:lnTo>
                  <a:pt x="7917307" y="5562314"/>
                </a:lnTo>
                <a:lnTo>
                  <a:pt x="7911841" y="5589030"/>
                </a:lnTo>
                <a:lnTo>
                  <a:pt x="7896978" y="5610967"/>
                </a:lnTo>
                <a:lnTo>
                  <a:pt x="7889471" y="5616045"/>
                </a:lnTo>
                <a:close/>
              </a:path>
            </a:pathLst>
          </a:custGeom>
          <a:solidFill>
            <a:srgbClr val="280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7">
            <a:extLst>
              <a:ext uri="{FF2B5EF4-FFF2-40B4-BE49-F238E27FC236}">
                <a16:creationId xmlns:a16="http://schemas.microsoft.com/office/drawing/2014/main" id="{30C818C2-B175-42E8-4E75-D2C95A56E9AC}"/>
              </a:ext>
            </a:extLst>
          </p:cNvPr>
          <p:cNvSpPr txBox="1"/>
          <p:nvPr/>
        </p:nvSpPr>
        <p:spPr>
          <a:xfrm>
            <a:off x="9680892" y="6526082"/>
            <a:ext cx="72390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lvl="2" indent="-342900" eaLnBrk="1" hangingPunct="1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s-E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través de la dirección </a:t>
            </a:r>
            <a:r>
              <a:rPr lang="es-E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https://sede.idepa.es/</a:t>
            </a:r>
            <a:r>
              <a:rPr lang="es-E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lvl="2" indent="-342900" eaLnBrk="1" hangingPunct="1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s-E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dejar para el último momento</a:t>
            </a:r>
          </a:p>
        </p:txBody>
      </p:sp>
      <p:sp>
        <p:nvSpPr>
          <p:cNvPr id="42" name="object 8">
            <a:extLst>
              <a:ext uri="{FF2B5EF4-FFF2-40B4-BE49-F238E27FC236}">
                <a16:creationId xmlns:a16="http://schemas.microsoft.com/office/drawing/2014/main" id="{823E3291-76E5-2379-36DE-42208F683F08}"/>
              </a:ext>
            </a:extLst>
          </p:cNvPr>
          <p:cNvSpPr txBox="1"/>
          <p:nvPr/>
        </p:nvSpPr>
        <p:spPr>
          <a:xfrm>
            <a:off x="9680892" y="5827597"/>
            <a:ext cx="6184265" cy="4349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500"/>
              </a:lnSpc>
              <a:spcBef>
                <a:spcPts val="95"/>
              </a:spcBef>
            </a:pPr>
            <a:r>
              <a:rPr lang="es-ES" sz="2800" b="1" spc="20" dirty="0">
                <a:solidFill>
                  <a:srgbClr val="181818"/>
                </a:solidFill>
                <a:latin typeface="Tahoma"/>
                <a:cs typeface="Tahoma"/>
              </a:rPr>
              <a:t>Presentación electrónica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14" name="Nube 13">
            <a:extLst>
              <a:ext uri="{FF2B5EF4-FFF2-40B4-BE49-F238E27FC236}">
                <a16:creationId xmlns:a16="http://schemas.microsoft.com/office/drawing/2014/main" id="{6B2CAF07-13DB-9AB5-99A3-095D5DB81D62}"/>
              </a:ext>
            </a:extLst>
          </p:cNvPr>
          <p:cNvSpPr/>
          <p:nvPr/>
        </p:nvSpPr>
        <p:spPr>
          <a:xfrm>
            <a:off x="10896600" y="3486749"/>
            <a:ext cx="5562600" cy="1848013"/>
          </a:xfrm>
          <a:prstGeom prst="cloud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Proyectos viables técnica, económica y financieramente</a:t>
            </a:r>
          </a:p>
        </p:txBody>
      </p:sp>
    </p:spTree>
    <p:extLst>
      <p:ext uri="{BB962C8B-B14F-4D97-AF65-F5344CB8AC3E}">
        <p14:creationId xmlns:p14="http://schemas.microsoft.com/office/powerpoint/2010/main" val="2235985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65892" y="811929"/>
            <a:ext cx="146812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4800" u="sng" dirty="0"/>
              <a:t>Cheques de Innovación 2023</a:t>
            </a:r>
            <a:endParaRPr sz="4800" u="sng" dirty="0"/>
          </a:p>
        </p:txBody>
      </p:sp>
      <p:pic>
        <p:nvPicPr>
          <p:cNvPr id="24" name="object 14">
            <a:extLst>
              <a:ext uri="{FF2B5EF4-FFF2-40B4-BE49-F238E27FC236}">
                <a16:creationId xmlns:a16="http://schemas.microsoft.com/office/drawing/2014/main" id="{5B99B62A-5EDB-F0A0-89B0-93AAF4B1A57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85618" y="9010943"/>
            <a:ext cx="2867024" cy="1095374"/>
          </a:xfrm>
          <a:prstGeom prst="rect">
            <a:avLst/>
          </a:prstGeom>
        </p:spPr>
      </p:pic>
      <p:grpSp>
        <p:nvGrpSpPr>
          <p:cNvPr id="11" name="object 17">
            <a:extLst>
              <a:ext uri="{FF2B5EF4-FFF2-40B4-BE49-F238E27FC236}">
                <a16:creationId xmlns:a16="http://schemas.microsoft.com/office/drawing/2014/main" id="{78D004F7-D3F1-851D-1573-F1173DAD488D}"/>
              </a:ext>
            </a:extLst>
          </p:cNvPr>
          <p:cNvGrpSpPr/>
          <p:nvPr/>
        </p:nvGrpSpPr>
        <p:grpSpPr>
          <a:xfrm>
            <a:off x="235358" y="8153692"/>
            <a:ext cx="6991350" cy="1952625"/>
            <a:chOff x="8488969" y="4909563"/>
            <a:chExt cx="6991350" cy="1952625"/>
          </a:xfrm>
        </p:grpSpPr>
        <p:sp>
          <p:nvSpPr>
            <p:cNvPr id="12" name="object 18">
              <a:extLst>
                <a:ext uri="{FF2B5EF4-FFF2-40B4-BE49-F238E27FC236}">
                  <a16:creationId xmlns:a16="http://schemas.microsoft.com/office/drawing/2014/main" id="{526F2DD8-419A-C4EC-BE9D-CDB8EAC231AE}"/>
                </a:ext>
              </a:extLst>
            </p:cNvPr>
            <p:cNvSpPr/>
            <p:nvPr/>
          </p:nvSpPr>
          <p:spPr>
            <a:xfrm>
              <a:off x="8488969" y="4909563"/>
              <a:ext cx="6991350" cy="1952625"/>
            </a:xfrm>
            <a:custGeom>
              <a:avLst/>
              <a:gdLst/>
              <a:ahLst/>
              <a:cxnLst/>
              <a:rect l="l" t="t" r="r" b="b"/>
              <a:pathLst>
                <a:path w="6991350" h="1952625">
                  <a:moveTo>
                    <a:pt x="6623084" y="1952625"/>
                  </a:moveTo>
                  <a:lnTo>
                    <a:pt x="367910" y="1952625"/>
                  </a:lnTo>
                  <a:lnTo>
                    <a:pt x="321852" y="1949750"/>
                  </a:lnTo>
                  <a:lnTo>
                    <a:pt x="277475" y="1941358"/>
                  </a:lnTo>
                  <a:lnTo>
                    <a:pt x="235128" y="1927797"/>
                  </a:lnTo>
                  <a:lnTo>
                    <a:pt x="195159" y="1909417"/>
                  </a:lnTo>
                  <a:lnTo>
                    <a:pt x="157918" y="1886565"/>
                  </a:lnTo>
                  <a:lnTo>
                    <a:pt x="123753" y="1859591"/>
                  </a:lnTo>
                  <a:lnTo>
                    <a:pt x="93012" y="1828843"/>
                  </a:lnTo>
                  <a:lnTo>
                    <a:pt x="66044" y="1794670"/>
                  </a:lnTo>
                  <a:lnTo>
                    <a:pt x="43197" y="1757420"/>
                  </a:lnTo>
                  <a:lnTo>
                    <a:pt x="24821" y="1717443"/>
                  </a:lnTo>
                  <a:lnTo>
                    <a:pt x="11264" y="1675086"/>
                  </a:lnTo>
                  <a:lnTo>
                    <a:pt x="2874" y="1630699"/>
                  </a:lnTo>
                  <a:lnTo>
                    <a:pt x="0" y="1584630"/>
                  </a:lnTo>
                  <a:lnTo>
                    <a:pt x="0" y="367994"/>
                  </a:lnTo>
                  <a:lnTo>
                    <a:pt x="2874" y="321925"/>
                  </a:lnTo>
                  <a:lnTo>
                    <a:pt x="11264" y="277538"/>
                  </a:lnTo>
                  <a:lnTo>
                    <a:pt x="24821" y="235181"/>
                  </a:lnTo>
                  <a:lnTo>
                    <a:pt x="43197" y="195204"/>
                  </a:lnTo>
                  <a:lnTo>
                    <a:pt x="66044" y="157954"/>
                  </a:lnTo>
                  <a:lnTo>
                    <a:pt x="93012" y="123781"/>
                  </a:lnTo>
                  <a:lnTo>
                    <a:pt x="123753" y="93033"/>
                  </a:lnTo>
                  <a:lnTo>
                    <a:pt x="157918" y="66059"/>
                  </a:lnTo>
                  <a:lnTo>
                    <a:pt x="195159" y="43207"/>
                  </a:lnTo>
                  <a:lnTo>
                    <a:pt x="235128" y="24827"/>
                  </a:lnTo>
                  <a:lnTo>
                    <a:pt x="277475" y="11266"/>
                  </a:lnTo>
                  <a:lnTo>
                    <a:pt x="321852" y="2874"/>
                  </a:lnTo>
                  <a:lnTo>
                    <a:pt x="367910" y="0"/>
                  </a:lnTo>
                  <a:lnTo>
                    <a:pt x="6623084" y="0"/>
                  </a:lnTo>
                  <a:lnTo>
                    <a:pt x="6669143" y="2874"/>
                  </a:lnTo>
                  <a:lnTo>
                    <a:pt x="6713520" y="11266"/>
                  </a:lnTo>
                  <a:lnTo>
                    <a:pt x="6755867" y="24827"/>
                  </a:lnTo>
                  <a:lnTo>
                    <a:pt x="6795835" y="43207"/>
                  </a:lnTo>
                  <a:lnTo>
                    <a:pt x="6833076" y="66059"/>
                  </a:lnTo>
                  <a:lnTo>
                    <a:pt x="6867242" y="93033"/>
                  </a:lnTo>
                  <a:lnTo>
                    <a:pt x="6897983" y="123781"/>
                  </a:lnTo>
                  <a:lnTo>
                    <a:pt x="6924951" y="157954"/>
                  </a:lnTo>
                  <a:lnTo>
                    <a:pt x="6947797" y="195204"/>
                  </a:lnTo>
                  <a:lnTo>
                    <a:pt x="6966173" y="235181"/>
                  </a:lnTo>
                  <a:lnTo>
                    <a:pt x="6979731" y="277538"/>
                  </a:lnTo>
                  <a:lnTo>
                    <a:pt x="6988121" y="321925"/>
                  </a:lnTo>
                  <a:lnTo>
                    <a:pt x="6990995" y="367994"/>
                  </a:lnTo>
                  <a:lnTo>
                    <a:pt x="6990995" y="1584630"/>
                  </a:lnTo>
                  <a:lnTo>
                    <a:pt x="6988121" y="1630699"/>
                  </a:lnTo>
                  <a:lnTo>
                    <a:pt x="6979731" y="1675086"/>
                  </a:lnTo>
                  <a:lnTo>
                    <a:pt x="6966173" y="1717443"/>
                  </a:lnTo>
                  <a:lnTo>
                    <a:pt x="6947797" y="1757420"/>
                  </a:lnTo>
                  <a:lnTo>
                    <a:pt x="6924951" y="1794670"/>
                  </a:lnTo>
                  <a:lnTo>
                    <a:pt x="6897983" y="1828843"/>
                  </a:lnTo>
                  <a:lnTo>
                    <a:pt x="6867242" y="1859591"/>
                  </a:lnTo>
                  <a:lnTo>
                    <a:pt x="6833076" y="1886565"/>
                  </a:lnTo>
                  <a:lnTo>
                    <a:pt x="6795835" y="1909417"/>
                  </a:lnTo>
                  <a:lnTo>
                    <a:pt x="6755867" y="1927797"/>
                  </a:lnTo>
                  <a:lnTo>
                    <a:pt x="6713520" y="1941358"/>
                  </a:lnTo>
                  <a:lnTo>
                    <a:pt x="6669143" y="1949750"/>
                  </a:lnTo>
                  <a:lnTo>
                    <a:pt x="6623084" y="1952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9">
              <a:extLst>
                <a:ext uri="{FF2B5EF4-FFF2-40B4-BE49-F238E27FC236}">
                  <a16:creationId xmlns:a16="http://schemas.microsoft.com/office/drawing/2014/main" id="{3C3F6873-C59F-99F5-848B-5567D6D741C9}"/>
                </a:ext>
              </a:extLst>
            </p:cNvPr>
            <p:cNvSpPr/>
            <p:nvPr/>
          </p:nvSpPr>
          <p:spPr>
            <a:xfrm>
              <a:off x="9080261" y="5414782"/>
              <a:ext cx="964565" cy="945515"/>
            </a:xfrm>
            <a:custGeom>
              <a:avLst/>
              <a:gdLst/>
              <a:ahLst/>
              <a:cxnLst/>
              <a:rect l="l" t="t" r="r" b="b"/>
              <a:pathLst>
                <a:path w="964565" h="945514">
                  <a:moveTo>
                    <a:pt x="895242" y="945013"/>
                  </a:moveTo>
                  <a:lnTo>
                    <a:pt x="68755" y="945013"/>
                  </a:lnTo>
                  <a:lnTo>
                    <a:pt x="42121" y="939531"/>
                  </a:lnTo>
                  <a:lnTo>
                    <a:pt x="20252" y="924625"/>
                  </a:lnTo>
                  <a:lnTo>
                    <a:pt x="5445" y="902608"/>
                  </a:lnTo>
                  <a:lnTo>
                    <a:pt x="0" y="875794"/>
                  </a:lnTo>
                  <a:lnTo>
                    <a:pt x="0" y="69219"/>
                  </a:lnTo>
                  <a:lnTo>
                    <a:pt x="5445" y="42405"/>
                  </a:lnTo>
                  <a:lnTo>
                    <a:pt x="20252" y="20388"/>
                  </a:lnTo>
                  <a:lnTo>
                    <a:pt x="42121" y="5482"/>
                  </a:lnTo>
                  <a:lnTo>
                    <a:pt x="68755" y="0"/>
                  </a:lnTo>
                  <a:lnTo>
                    <a:pt x="895242" y="0"/>
                  </a:lnTo>
                  <a:lnTo>
                    <a:pt x="921876" y="5482"/>
                  </a:lnTo>
                  <a:lnTo>
                    <a:pt x="936267" y="15291"/>
                  </a:lnTo>
                  <a:lnTo>
                    <a:pt x="68755" y="15291"/>
                  </a:lnTo>
                  <a:lnTo>
                    <a:pt x="48040" y="19574"/>
                  </a:lnTo>
                  <a:lnTo>
                    <a:pt x="30998" y="31207"/>
                  </a:lnTo>
                  <a:lnTo>
                    <a:pt x="19443" y="48364"/>
                  </a:lnTo>
                  <a:lnTo>
                    <a:pt x="15189" y="69219"/>
                  </a:lnTo>
                  <a:lnTo>
                    <a:pt x="15189" y="875794"/>
                  </a:lnTo>
                  <a:lnTo>
                    <a:pt x="19443" y="896649"/>
                  </a:lnTo>
                  <a:lnTo>
                    <a:pt x="30998" y="913806"/>
                  </a:lnTo>
                  <a:lnTo>
                    <a:pt x="48040" y="925439"/>
                  </a:lnTo>
                  <a:lnTo>
                    <a:pt x="68755" y="929722"/>
                  </a:lnTo>
                  <a:lnTo>
                    <a:pt x="936267" y="929722"/>
                  </a:lnTo>
                  <a:lnTo>
                    <a:pt x="921876" y="939531"/>
                  </a:lnTo>
                  <a:lnTo>
                    <a:pt x="895242" y="945013"/>
                  </a:lnTo>
                  <a:close/>
                </a:path>
                <a:path w="964565" h="945514">
                  <a:moveTo>
                    <a:pt x="936267" y="929722"/>
                  </a:moveTo>
                  <a:lnTo>
                    <a:pt x="895242" y="929722"/>
                  </a:lnTo>
                  <a:lnTo>
                    <a:pt x="915957" y="925439"/>
                  </a:lnTo>
                  <a:lnTo>
                    <a:pt x="932999" y="913806"/>
                  </a:lnTo>
                  <a:lnTo>
                    <a:pt x="944554" y="896649"/>
                  </a:lnTo>
                  <a:lnTo>
                    <a:pt x="948808" y="875794"/>
                  </a:lnTo>
                  <a:lnTo>
                    <a:pt x="948808" y="69219"/>
                  </a:lnTo>
                  <a:lnTo>
                    <a:pt x="944554" y="48364"/>
                  </a:lnTo>
                  <a:lnTo>
                    <a:pt x="932999" y="31207"/>
                  </a:lnTo>
                  <a:lnTo>
                    <a:pt x="915957" y="19574"/>
                  </a:lnTo>
                  <a:lnTo>
                    <a:pt x="895242" y="15291"/>
                  </a:lnTo>
                  <a:lnTo>
                    <a:pt x="936267" y="15291"/>
                  </a:lnTo>
                  <a:lnTo>
                    <a:pt x="943745" y="20388"/>
                  </a:lnTo>
                  <a:lnTo>
                    <a:pt x="958552" y="42405"/>
                  </a:lnTo>
                  <a:lnTo>
                    <a:pt x="963998" y="69219"/>
                  </a:lnTo>
                  <a:lnTo>
                    <a:pt x="963998" y="875794"/>
                  </a:lnTo>
                  <a:lnTo>
                    <a:pt x="958552" y="902608"/>
                  </a:lnTo>
                  <a:lnTo>
                    <a:pt x="943745" y="924625"/>
                  </a:lnTo>
                  <a:lnTo>
                    <a:pt x="936267" y="929722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20">
              <a:extLst>
                <a:ext uri="{FF2B5EF4-FFF2-40B4-BE49-F238E27FC236}">
                  <a16:creationId xmlns:a16="http://schemas.microsoft.com/office/drawing/2014/main" id="{36F349D3-3C09-C839-C4A7-75BE7EDAFAE9}"/>
                </a:ext>
              </a:extLst>
            </p:cNvPr>
            <p:cNvSpPr/>
            <p:nvPr/>
          </p:nvSpPr>
          <p:spPr>
            <a:xfrm>
              <a:off x="14118066" y="5507042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381000" y="762000"/>
                  </a:moveTo>
                  <a:lnTo>
                    <a:pt x="333208" y="759031"/>
                  </a:lnTo>
                  <a:lnTo>
                    <a:pt x="287187" y="750363"/>
                  </a:lnTo>
                  <a:lnTo>
                    <a:pt x="243296" y="736354"/>
                  </a:lnTo>
                  <a:lnTo>
                    <a:pt x="201889" y="717359"/>
                  </a:lnTo>
                  <a:lnTo>
                    <a:pt x="163326" y="693737"/>
                  </a:lnTo>
                  <a:lnTo>
                    <a:pt x="127962" y="665844"/>
                  </a:lnTo>
                  <a:lnTo>
                    <a:pt x="96155" y="634037"/>
                  </a:lnTo>
                  <a:lnTo>
                    <a:pt x="68262" y="598673"/>
                  </a:lnTo>
                  <a:lnTo>
                    <a:pt x="44640" y="560110"/>
                  </a:lnTo>
                  <a:lnTo>
                    <a:pt x="25645" y="518703"/>
                  </a:lnTo>
                  <a:lnTo>
                    <a:pt x="11636" y="474812"/>
                  </a:lnTo>
                  <a:lnTo>
                    <a:pt x="2968" y="428791"/>
                  </a:lnTo>
                  <a:lnTo>
                    <a:pt x="0" y="381000"/>
                  </a:lnTo>
                  <a:lnTo>
                    <a:pt x="2968" y="333208"/>
                  </a:lnTo>
                  <a:lnTo>
                    <a:pt x="11636" y="287187"/>
                  </a:lnTo>
                  <a:lnTo>
                    <a:pt x="25645" y="243296"/>
                  </a:lnTo>
                  <a:lnTo>
                    <a:pt x="44640" y="201889"/>
                  </a:lnTo>
                  <a:lnTo>
                    <a:pt x="68262" y="163326"/>
                  </a:lnTo>
                  <a:lnTo>
                    <a:pt x="96155" y="127962"/>
                  </a:lnTo>
                  <a:lnTo>
                    <a:pt x="127962" y="96155"/>
                  </a:lnTo>
                  <a:lnTo>
                    <a:pt x="163326" y="68262"/>
                  </a:lnTo>
                  <a:lnTo>
                    <a:pt x="201889" y="44640"/>
                  </a:lnTo>
                  <a:lnTo>
                    <a:pt x="243296" y="25645"/>
                  </a:lnTo>
                  <a:lnTo>
                    <a:pt x="287187" y="11636"/>
                  </a:lnTo>
                  <a:lnTo>
                    <a:pt x="333208" y="2968"/>
                  </a:lnTo>
                  <a:lnTo>
                    <a:pt x="381000" y="0"/>
                  </a:lnTo>
                  <a:lnTo>
                    <a:pt x="428791" y="2968"/>
                  </a:lnTo>
                  <a:lnTo>
                    <a:pt x="474812" y="11636"/>
                  </a:lnTo>
                  <a:lnTo>
                    <a:pt x="518703" y="25645"/>
                  </a:lnTo>
                  <a:lnTo>
                    <a:pt x="560110" y="44640"/>
                  </a:lnTo>
                  <a:lnTo>
                    <a:pt x="598673" y="68262"/>
                  </a:lnTo>
                  <a:lnTo>
                    <a:pt x="634037" y="96155"/>
                  </a:lnTo>
                  <a:lnTo>
                    <a:pt x="665844" y="127962"/>
                  </a:lnTo>
                  <a:lnTo>
                    <a:pt x="693737" y="163326"/>
                  </a:lnTo>
                  <a:lnTo>
                    <a:pt x="717359" y="201889"/>
                  </a:lnTo>
                  <a:lnTo>
                    <a:pt x="736354" y="243296"/>
                  </a:lnTo>
                  <a:lnTo>
                    <a:pt x="750363" y="287187"/>
                  </a:lnTo>
                  <a:lnTo>
                    <a:pt x="759031" y="333208"/>
                  </a:lnTo>
                  <a:lnTo>
                    <a:pt x="762000" y="381000"/>
                  </a:lnTo>
                  <a:lnTo>
                    <a:pt x="759031" y="428791"/>
                  </a:lnTo>
                  <a:lnTo>
                    <a:pt x="750363" y="474812"/>
                  </a:lnTo>
                  <a:lnTo>
                    <a:pt x="736354" y="518703"/>
                  </a:lnTo>
                  <a:lnTo>
                    <a:pt x="717359" y="560110"/>
                  </a:lnTo>
                  <a:lnTo>
                    <a:pt x="693737" y="598673"/>
                  </a:lnTo>
                  <a:lnTo>
                    <a:pt x="665844" y="634037"/>
                  </a:lnTo>
                  <a:lnTo>
                    <a:pt x="634037" y="665844"/>
                  </a:lnTo>
                  <a:lnTo>
                    <a:pt x="598673" y="693737"/>
                  </a:lnTo>
                  <a:lnTo>
                    <a:pt x="560110" y="717359"/>
                  </a:lnTo>
                  <a:lnTo>
                    <a:pt x="518703" y="736354"/>
                  </a:lnTo>
                  <a:lnTo>
                    <a:pt x="474812" y="750363"/>
                  </a:lnTo>
                  <a:lnTo>
                    <a:pt x="428791" y="759031"/>
                  </a:lnTo>
                  <a:lnTo>
                    <a:pt x="381000" y="762000"/>
                  </a:lnTo>
                  <a:close/>
                </a:path>
              </a:pathLst>
            </a:custGeom>
            <a:solidFill>
              <a:srgbClr val="280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1">
              <a:extLst>
                <a:ext uri="{FF2B5EF4-FFF2-40B4-BE49-F238E27FC236}">
                  <a16:creationId xmlns:a16="http://schemas.microsoft.com/office/drawing/2014/main" id="{F096312E-EB22-DA94-EE30-F63501402926}"/>
                </a:ext>
              </a:extLst>
            </p:cNvPr>
            <p:cNvSpPr/>
            <p:nvPr/>
          </p:nvSpPr>
          <p:spPr>
            <a:xfrm>
              <a:off x="14439555" y="5770361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152302" y="114299"/>
                  </a:moveTo>
                  <a:lnTo>
                    <a:pt x="0" y="228599"/>
                  </a:lnTo>
                  <a:lnTo>
                    <a:pt x="0" y="0"/>
                  </a:lnTo>
                  <a:lnTo>
                    <a:pt x="152302" y="114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22">
            <a:extLst>
              <a:ext uri="{FF2B5EF4-FFF2-40B4-BE49-F238E27FC236}">
                <a16:creationId xmlns:a16="http://schemas.microsoft.com/office/drawing/2014/main" id="{ACD7492C-8BEC-E426-79FB-8D736CD70E98}"/>
              </a:ext>
            </a:extLst>
          </p:cNvPr>
          <p:cNvSpPr txBox="1"/>
          <p:nvPr/>
        </p:nvSpPr>
        <p:spPr>
          <a:xfrm>
            <a:off x="2248651" y="8971786"/>
            <a:ext cx="3376929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200" b="1" spc="-35" dirty="0">
                <a:solidFill>
                  <a:srgbClr val="181818"/>
                </a:solidFill>
                <a:latin typeface="Tahoma"/>
                <a:cs typeface="Tahoma"/>
              </a:rPr>
              <a:t>Cheques de Innovación</a:t>
            </a:r>
            <a:endParaRPr sz="1750" dirty="0">
              <a:latin typeface="Tahoma"/>
              <a:cs typeface="Tahoma"/>
            </a:endParaRPr>
          </a:p>
        </p:txBody>
      </p:sp>
      <p:grpSp>
        <p:nvGrpSpPr>
          <p:cNvPr id="17" name="object 29">
            <a:extLst>
              <a:ext uri="{FF2B5EF4-FFF2-40B4-BE49-F238E27FC236}">
                <a16:creationId xmlns:a16="http://schemas.microsoft.com/office/drawing/2014/main" id="{3D722292-50FA-CE1B-878B-5D9519B8F57D}"/>
              </a:ext>
            </a:extLst>
          </p:cNvPr>
          <p:cNvGrpSpPr/>
          <p:nvPr/>
        </p:nvGrpSpPr>
        <p:grpSpPr>
          <a:xfrm>
            <a:off x="1001371" y="8837759"/>
            <a:ext cx="608965" cy="561975"/>
            <a:chOff x="9259485" y="5603010"/>
            <a:chExt cx="608965" cy="561975"/>
          </a:xfrm>
        </p:grpSpPr>
        <p:sp>
          <p:nvSpPr>
            <p:cNvPr id="18" name="object 30">
              <a:extLst>
                <a:ext uri="{FF2B5EF4-FFF2-40B4-BE49-F238E27FC236}">
                  <a16:creationId xmlns:a16="http://schemas.microsoft.com/office/drawing/2014/main" id="{7B18D7C5-8283-A7DD-2B30-1BE42DCA47A7}"/>
                </a:ext>
              </a:extLst>
            </p:cNvPr>
            <p:cNvSpPr/>
            <p:nvPr/>
          </p:nvSpPr>
          <p:spPr>
            <a:xfrm>
              <a:off x="9400730" y="5603011"/>
              <a:ext cx="319405" cy="561975"/>
            </a:xfrm>
            <a:custGeom>
              <a:avLst/>
              <a:gdLst/>
              <a:ahLst/>
              <a:cxnLst/>
              <a:rect l="l" t="t" r="r" b="b"/>
              <a:pathLst>
                <a:path w="319404" h="561975">
                  <a:moveTo>
                    <a:pt x="169913" y="4648"/>
                  </a:moveTo>
                  <a:lnTo>
                    <a:pt x="165239" y="0"/>
                  </a:lnTo>
                  <a:lnTo>
                    <a:pt x="159473" y="0"/>
                  </a:lnTo>
                  <a:lnTo>
                    <a:pt x="153720" y="0"/>
                  </a:lnTo>
                  <a:lnTo>
                    <a:pt x="149047" y="4648"/>
                  </a:lnTo>
                  <a:lnTo>
                    <a:pt x="149047" y="107149"/>
                  </a:lnTo>
                  <a:lnTo>
                    <a:pt x="153720" y="111798"/>
                  </a:lnTo>
                  <a:lnTo>
                    <a:pt x="165239" y="111798"/>
                  </a:lnTo>
                  <a:lnTo>
                    <a:pt x="169913" y="107149"/>
                  </a:lnTo>
                  <a:lnTo>
                    <a:pt x="169913" y="4648"/>
                  </a:lnTo>
                  <a:close/>
                </a:path>
                <a:path w="319404" h="561975">
                  <a:moveTo>
                    <a:pt x="318960" y="297268"/>
                  </a:moveTo>
                  <a:lnTo>
                    <a:pt x="310807" y="247218"/>
                  </a:lnTo>
                  <a:lnTo>
                    <a:pt x="298094" y="222834"/>
                  </a:lnTo>
                  <a:lnTo>
                    <a:pt x="298094" y="297268"/>
                  </a:lnTo>
                  <a:lnTo>
                    <a:pt x="290652" y="341706"/>
                  </a:lnTo>
                  <a:lnTo>
                    <a:pt x="269773" y="380593"/>
                  </a:lnTo>
                  <a:lnTo>
                    <a:pt x="237718" y="410997"/>
                  </a:lnTo>
                  <a:lnTo>
                    <a:pt x="209537" y="424065"/>
                  </a:lnTo>
                  <a:lnTo>
                    <a:pt x="209537" y="479666"/>
                  </a:lnTo>
                  <a:lnTo>
                    <a:pt x="207632" y="479666"/>
                  </a:lnTo>
                  <a:lnTo>
                    <a:pt x="207632" y="477774"/>
                  </a:lnTo>
                  <a:lnTo>
                    <a:pt x="209537" y="479666"/>
                  </a:lnTo>
                  <a:lnTo>
                    <a:pt x="209537" y="424065"/>
                  </a:lnTo>
                  <a:lnTo>
                    <a:pt x="196672" y="430022"/>
                  </a:lnTo>
                  <a:lnTo>
                    <a:pt x="192163" y="431266"/>
                  </a:lnTo>
                  <a:lnTo>
                    <a:pt x="189039" y="435356"/>
                  </a:lnTo>
                  <a:lnTo>
                    <a:pt x="189039" y="475373"/>
                  </a:lnTo>
                  <a:lnTo>
                    <a:pt x="205219" y="475373"/>
                  </a:lnTo>
                  <a:lnTo>
                    <a:pt x="205714" y="475869"/>
                  </a:lnTo>
                  <a:lnTo>
                    <a:pt x="205701" y="530313"/>
                  </a:lnTo>
                  <a:lnTo>
                    <a:pt x="205219" y="530796"/>
                  </a:lnTo>
                  <a:lnTo>
                    <a:pt x="189039" y="530796"/>
                  </a:lnTo>
                  <a:lnTo>
                    <a:pt x="189039" y="541197"/>
                  </a:lnTo>
                  <a:lnTo>
                    <a:pt x="129921" y="541197"/>
                  </a:lnTo>
                  <a:lnTo>
                    <a:pt x="129921" y="530796"/>
                  </a:lnTo>
                  <a:lnTo>
                    <a:pt x="113728" y="530796"/>
                  </a:lnTo>
                  <a:lnTo>
                    <a:pt x="113233" y="530313"/>
                  </a:lnTo>
                  <a:lnTo>
                    <a:pt x="129921" y="530313"/>
                  </a:lnTo>
                  <a:lnTo>
                    <a:pt x="129921" y="530796"/>
                  </a:lnTo>
                  <a:lnTo>
                    <a:pt x="189039" y="530796"/>
                  </a:lnTo>
                  <a:lnTo>
                    <a:pt x="189039" y="530313"/>
                  </a:lnTo>
                  <a:lnTo>
                    <a:pt x="205701" y="530313"/>
                  </a:lnTo>
                  <a:lnTo>
                    <a:pt x="205701" y="475869"/>
                  </a:lnTo>
                  <a:lnTo>
                    <a:pt x="189039" y="475869"/>
                  </a:lnTo>
                  <a:lnTo>
                    <a:pt x="189039" y="496100"/>
                  </a:lnTo>
                  <a:lnTo>
                    <a:pt x="189039" y="510044"/>
                  </a:lnTo>
                  <a:lnTo>
                    <a:pt x="129921" y="510057"/>
                  </a:lnTo>
                  <a:lnTo>
                    <a:pt x="129921" y="496125"/>
                  </a:lnTo>
                  <a:lnTo>
                    <a:pt x="189039" y="496100"/>
                  </a:lnTo>
                  <a:lnTo>
                    <a:pt x="189039" y="475869"/>
                  </a:lnTo>
                  <a:lnTo>
                    <a:pt x="189039" y="475373"/>
                  </a:lnTo>
                  <a:lnTo>
                    <a:pt x="129921" y="475373"/>
                  </a:lnTo>
                  <a:lnTo>
                    <a:pt x="129921" y="475869"/>
                  </a:lnTo>
                  <a:lnTo>
                    <a:pt x="113220" y="475869"/>
                  </a:lnTo>
                  <a:lnTo>
                    <a:pt x="113728" y="475373"/>
                  </a:lnTo>
                  <a:lnTo>
                    <a:pt x="129921" y="475373"/>
                  </a:lnTo>
                  <a:lnTo>
                    <a:pt x="129921" y="435356"/>
                  </a:lnTo>
                  <a:lnTo>
                    <a:pt x="126796" y="431266"/>
                  </a:lnTo>
                  <a:lnTo>
                    <a:pt x="122275" y="430022"/>
                  </a:lnTo>
                  <a:lnTo>
                    <a:pt x="111340" y="424954"/>
                  </a:lnTo>
                  <a:lnTo>
                    <a:pt x="111340" y="526503"/>
                  </a:lnTo>
                  <a:lnTo>
                    <a:pt x="111340" y="528421"/>
                  </a:lnTo>
                  <a:lnTo>
                    <a:pt x="109423" y="526503"/>
                  </a:lnTo>
                  <a:lnTo>
                    <a:pt x="111340" y="526503"/>
                  </a:lnTo>
                  <a:lnTo>
                    <a:pt x="111340" y="424954"/>
                  </a:lnTo>
                  <a:lnTo>
                    <a:pt x="111328" y="477761"/>
                  </a:lnTo>
                  <a:lnTo>
                    <a:pt x="111328" y="479666"/>
                  </a:lnTo>
                  <a:lnTo>
                    <a:pt x="109410" y="479666"/>
                  </a:lnTo>
                  <a:lnTo>
                    <a:pt x="111328" y="477761"/>
                  </a:lnTo>
                  <a:lnTo>
                    <a:pt x="111328" y="424954"/>
                  </a:lnTo>
                  <a:lnTo>
                    <a:pt x="81241" y="410997"/>
                  </a:lnTo>
                  <a:lnTo>
                    <a:pt x="49174" y="380593"/>
                  </a:lnTo>
                  <a:lnTo>
                    <a:pt x="28308" y="341706"/>
                  </a:lnTo>
                  <a:lnTo>
                    <a:pt x="20866" y="297268"/>
                  </a:lnTo>
                  <a:lnTo>
                    <a:pt x="27940" y="253758"/>
                  </a:lnTo>
                  <a:lnTo>
                    <a:pt x="47637" y="215950"/>
                  </a:lnTo>
                  <a:lnTo>
                    <a:pt x="77660" y="186105"/>
                  </a:lnTo>
                  <a:lnTo>
                    <a:pt x="115709" y="166522"/>
                  </a:lnTo>
                  <a:lnTo>
                    <a:pt x="159473" y="159486"/>
                  </a:lnTo>
                  <a:lnTo>
                    <a:pt x="203250" y="166522"/>
                  </a:lnTo>
                  <a:lnTo>
                    <a:pt x="241287" y="186105"/>
                  </a:lnTo>
                  <a:lnTo>
                    <a:pt x="271310" y="215950"/>
                  </a:lnTo>
                  <a:lnTo>
                    <a:pt x="291020" y="253758"/>
                  </a:lnTo>
                  <a:lnTo>
                    <a:pt x="298094" y="297268"/>
                  </a:lnTo>
                  <a:lnTo>
                    <a:pt x="298094" y="222834"/>
                  </a:lnTo>
                  <a:lnTo>
                    <a:pt x="288137" y="203720"/>
                  </a:lnTo>
                  <a:lnTo>
                    <a:pt x="253606" y="169379"/>
                  </a:lnTo>
                  <a:lnTo>
                    <a:pt x="234378" y="159486"/>
                  </a:lnTo>
                  <a:lnTo>
                    <a:pt x="209829" y="146850"/>
                  </a:lnTo>
                  <a:lnTo>
                    <a:pt x="159473" y="138760"/>
                  </a:lnTo>
                  <a:lnTo>
                    <a:pt x="109131" y="146850"/>
                  </a:lnTo>
                  <a:lnTo>
                    <a:pt x="65354" y="169379"/>
                  </a:lnTo>
                  <a:lnTo>
                    <a:pt x="30810" y="203720"/>
                  </a:lnTo>
                  <a:lnTo>
                    <a:pt x="8140" y="247218"/>
                  </a:lnTo>
                  <a:lnTo>
                    <a:pt x="0" y="297268"/>
                  </a:lnTo>
                  <a:lnTo>
                    <a:pt x="7962" y="346570"/>
                  </a:lnTo>
                  <a:lnTo>
                    <a:pt x="30302" y="390067"/>
                  </a:lnTo>
                  <a:lnTo>
                    <a:pt x="64770" y="424764"/>
                  </a:lnTo>
                  <a:lnTo>
                    <a:pt x="109067" y="447687"/>
                  </a:lnTo>
                  <a:lnTo>
                    <a:pt x="109067" y="479666"/>
                  </a:lnTo>
                  <a:lnTo>
                    <a:pt x="109067" y="480009"/>
                  </a:lnTo>
                  <a:lnTo>
                    <a:pt x="109067" y="491058"/>
                  </a:lnTo>
                  <a:lnTo>
                    <a:pt x="111201" y="491058"/>
                  </a:lnTo>
                  <a:lnTo>
                    <a:pt x="111201" y="493598"/>
                  </a:lnTo>
                  <a:lnTo>
                    <a:pt x="109067" y="491464"/>
                  </a:lnTo>
                  <a:lnTo>
                    <a:pt x="109067" y="514705"/>
                  </a:lnTo>
                  <a:lnTo>
                    <a:pt x="111201" y="512584"/>
                  </a:lnTo>
                  <a:lnTo>
                    <a:pt x="111201" y="515112"/>
                  </a:lnTo>
                  <a:lnTo>
                    <a:pt x="109067" y="515112"/>
                  </a:lnTo>
                  <a:lnTo>
                    <a:pt x="109067" y="526148"/>
                  </a:lnTo>
                  <a:lnTo>
                    <a:pt x="109067" y="526503"/>
                  </a:lnTo>
                  <a:lnTo>
                    <a:pt x="109067" y="557288"/>
                  </a:lnTo>
                  <a:lnTo>
                    <a:pt x="113728" y="561936"/>
                  </a:lnTo>
                  <a:lnTo>
                    <a:pt x="205219" y="561936"/>
                  </a:lnTo>
                  <a:lnTo>
                    <a:pt x="209892" y="557288"/>
                  </a:lnTo>
                  <a:lnTo>
                    <a:pt x="209892" y="541197"/>
                  </a:lnTo>
                  <a:lnTo>
                    <a:pt x="209892" y="526503"/>
                  </a:lnTo>
                  <a:lnTo>
                    <a:pt x="209892" y="526148"/>
                  </a:lnTo>
                  <a:lnTo>
                    <a:pt x="209892" y="515112"/>
                  </a:lnTo>
                  <a:lnTo>
                    <a:pt x="209524" y="515112"/>
                  </a:lnTo>
                  <a:lnTo>
                    <a:pt x="209524" y="526503"/>
                  </a:lnTo>
                  <a:lnTo>
                    <a:pt x="207619" y="528408"/>
                  </a:lnTo>
                  <a:lnTo>
                    <a:pt x="207619" y="526503"/>
                  </a:lnTo>
                  <a:lnTo>
                    <a:pt x="209524" y="526503"/>
                  </a:lnTo>
                  <a:lnTo>
                    <a:pt x="209524" y="515112"/>
                  </a:lnTo>
                  <a:lnTo>
                    <a:pt x="207759" y="515112"/>
                  </a:lnTo>
                  <a:lnTo>
                    <a:pt x="207759" y="512584"/>
                  </a:lnTo>
                  <a:lnTo>
                    <a:pt x="209892" y="514705"/>
                  </a:lnTo>
                  <a:lnTo>
                    <a:pt x="209892" y="491464"/>
                  </a:lnTo>
                  <a:lnTo>
                    <a:pt x="207759" y="493598"/>
                  </a:lnTo>
                  <a:lnTo>
                    <a:pt x="207759" y="491058"/>
                  </a:lnTo>
                  <a:lnTo>
                    <a:pt x="209892" y="491058"/>
                  </a:lnTo>
                  <a:lnTo>
                    <a:pt x="209892" y="480009"/>
                  </a:lnTo>
                  <a:lnTo>
                    <a:pt x="209892" y="479666"/>
                  </a:lnTo>
                  <a:lnTo>
                    <a:pt x="209892" y="447687"/>
                  </a:lnTo>
                  <a:lnTo>
                    <a:pt x="254190" y="424764"/>
                  </a:lnTo>
                  <a:lnTo>
                    <a:pt x="288645" y="390067"/>
                  </a:lnTo>
                  <a:lnTo>
                    <a:pt x="310997" y="346570"/>
                  </a:lnTo>
                  <a:lnTo>
                    <a:pt x="318960" y="297268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31">
              <a:extLst>
                <a:ext uri="{FF2B5EF4-FFF2-40B4-BE49-F238E27FC236}">
                  <a16:creationId xmlns:a16="http://schemas.microsoft.com/office/drawing/2014/main" id="{84E4BA84-EA32-95E8-34C1-7D160273AAB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96161" y="5692244"/>
              <a:ext cx="87675" cy="85116"/>
            </a:xfrm>
            <a:prstGeom prst="rect">
              <a:avLst/>
            </a:prstGeom>
          </p:spPr>
        </p:pic>
        <p:pic>
          <p:nvPicPr>
            <p:cNvPr id="20" name="object 32">
              <a:extLst>
                <a:ext uri="{FF2B5EF4-FFF2-40B4-BE49-F238E27FC236}">
                  <a16:creationId xmlns:a16="http://schemas.microsoft.com/office/drawing/2014/main" id="{D0F76EFF-6729-21C1-0825-69DBC91FA19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38171" y="5694816"/>
              <a:ext cx="87670" cy="85116"/>
            </a:xfrm>
            <a:prstGeom prst="rect">
              <a:avLst/>
            </a:prstGeom>
          </p:spPr>
        </p:pic>
        <p:sp>
          <p:nvSpPr>
            <p:cNvPr id="21" name="object 33">
              <a:extLst>
                <a:ext uri="{FF2B5EF4-FFF2-40B4-BE49-F238E27FC236}">
                  <a16:creationId xmlns:a16="http://schemas.microsoft.com/office/drawing/2014/main" id="{ED9D5F93-02A8-C40B-1C60-3A1EE4A294F1}"/>
                </a:ext>
              </a:extLst>
            </p:cNvPr>
            <p:cNvSpPr/>
            <p:nvPr/>
          </p:nvSpPr>
          <p:spPr>
            <a:xfrm>
              <a:off x="9259481" y="5898756"/>
              <a:ext cx="608965" cy="27940"/>
            </a:xfrm>
            <a:custGeom>
              <a:avLst/>
              <a:gdLst/>
              <a:ahLst/>
              <a:cxnLst/>
              <a:rect l="l" t="t" r="r" b="b"/>
              <a:pathLst>
                <a:path w="608965" h="27939">
                  <a:moveTo>
                    <a:pt x="112471" y="11531"/>
                  </a:moveTo>
                  <a:lnTo>
                    <a:pt x="107797" y="6883"/>
                  </a:lnTo>
                  <a:lnTo>
                    <a:pt x="102031" y="6883"/>
                  </a:lnTo>
                  <a:lnTo>
                    <a:pt x="4673" y="6883"/>
                  </a:lnTo>
                  <a:lnTo>
                    <a:pt x="0" y="11531"/>
                  </a:lnTo>
                  <a:lnTo>
                    <a:pt x="0" y="22974"/>
                  </a:lnTo>
                  <a:lnTo>
                    <a:pt x="4673" y="27609"/>
                  </a:lnTo>
                  <a:lnTo>
                    <a:pt x="107797" y="27609"/>
                  </a:lnTo>
                  <a:lnTo>
                    <a:pt x="112471" y="22974"/>
                  </a:lnTo>
                  <a:lnTo>
                    <a:pt x="112471" y="11531"/>
                  </a:lnTo>
                  <a:close/>
                </a:path>
                <a:path w="608965" h="27939">
                  <a:moveTo>
                    <a:pt x="608901" y="4648"/>
                  </a:moveTo>
                  <a:lnTo>
                    <a:pt x="604227" y="0"/>
                  </a:lnTo>
                  <a:lnTo>
                    <a:pt x="598474" y="0"/>
                  </a:lnTo>
                  <a:lnTo>
                    <a:pt x="501103" y="0"/>
                  </a:lnTo>
                  <a:lnTo>
                    <a:pt x="496443" y="4648"/>
                  </a:lnTo>
                  <a:lnTo>
                    <a:pt x="496443" y="16090"/>
                  </a:lnTo>
                  <a:lnTo>
                    <a:pt x="501103" y="20739"/>
                  </a:lnTo>
                  <a:lnTo>
                    <a:pt x="604227" y="20739"/>
                  </a:lnTo>
                  <a:lnTo>
                    <a:pt x="608901" y="16090"/>
                  </a:lnTo>
                  <a:lnTo>
                    <a:pt x="608901" y="4648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">
            <a:extLst>
              <a:ext uri="{FF2B5EF4-FFF2-40B4-BE49-F238E27FC236}">
                <a16:creationId xmlns:a16="http://schemas.microsoft.com/office/drawing/2014/main" id="{00824270-259C-DB85-FFF7-2F8A66B01CCC}"/>
              </a:ext>
            </a:extLst>
          </p:cNvPr>
          <p:cNvSpPr/>
          <p:nvPr/>
        </p:nvSpPr>
        <p:spPr>
          <a:xfrm>
            <a:off x="8839237" y="2294738"/>
            <a:ext cx="8997592" cy="5439562"/>
          </a:xfrm>
          <a:custGeom>
            <a:avLst/>
            <a:gdLst/>
            <a:ahLst/>
            <a:cxnLst/>
            <a:rect l="l" t="t" r="r" b="b"/>
            <a:pathLst>
              <a:path w="16230600" h="6029325">
                <a:moveTo>
                  <a:pt x="15862448" y="6029324"/>
                </a:moveTo>
                <a:lnTo>
                  <a:pt x="367924" y="6029324"/>
                </a:lnTo>
                <a:lnTo>
                  <a:pt x="321863" y="6026450"/>
                </a:lnTo>
                <a:lnTo>
                  <a:pt x="277485" y="6018059"/>
                </a:lnTo>
                <a:lnTo>
                  <a:pt x="235136" y="6004500"/>
                </a:lnTo>
                <a:lnTo>
                  <a:pt x="195166" y="5986121"/>
                </a:lnTo>
                <a:lnTo>
                  <a:pt x="157924" y="5963272"/>
                </a:lnTo>
                <a:lnTo>
                  <a:pt x="123757" y="5936302"/>
                </a:lnTo>
                <a:lnTo>
                  <a:pt x="93015" y="5905557"/>
                </a:lnTo>
                <a:lnTo>
                  <a:pt x="66046" y="5871388"/>
                </a:lnTo>
                <a:lnTo>
                  <a:pt x="43199" y="5834143"/>
                </a:lnTo>
                <a:lnTo>
                  <a:pt x="24822" y="5794170"/>
                </a:lnTo>
                <a:lnTo>
                  <a:pt x="11264" y="5751819"/>
                </a:lnTo>
                <a:lnTo>
                  <a:pt x="2874" y="5707437"/>
                </a:lnTo>
                <a:lnTo>
                  <a:pt x="0" y="5661373"/>
                </a:lnTo>
                <a:lnTo>
                  <a:pt x="0" y="367951"/>
                </a:lnTo>
                <a:lnTo>
                  <a:pt x="2874" y="321887"/>
                </a:lnTo>
                <a:lnTo>
                  <a:pt x="11264" y="277505"/>
                </a:lnTo>
                <a:lnTo>
                  <a:pt x="24822" y="235154"/>
                </a:lnTo>
                <a:lnTo>
                  <a:pt x="43199" y="195181"/>
                </a:lnTo>
                <a:lnTo>
                  <a:pt x="66046" y="157936"/>
                </a:lnTo>
                <a:lnTo>
                  <a:pt x="93015" y="123766"/>
                </a:lnTo>
                <a:lnTo>
                  <a:pt x="123757" y="93022"/>
                </a:lnTo>
                <a:lnTo>
                  <a:pt x="157924" y="66051"/>
                </a:lnTo>
                <a:lnTo>
                  <a:pt x="195166" y="43202"/>
                </a:lnTo>
                <a:lnTo>
                  <a:pt x="235136" y="24824"/>
                </a:lnTo>
                <a:lnTo>
                  <a:pt x="277485" y="11265"/>
                </a:lnTo>
                <a:lnTo>
                  <a:pt x="321863" y="2874"/>
                </a:lnTo>
                <a:lnTo>
                  <a:pt x="367924" y="0"/>
                </a:lnTo>
                <a:lnTo>
                  <a:pt x="15862448" y="0"/>
                </a:lnTo>
                <a:lnTo>
                  <a:pt x="15908508" y="2874"/>
                </a:lnTo>
                <a:lnTo>
                  <a:pt x="15952886" y="11265"/>
                </a:lnTo>
                <a:lnTo>
                  <a:pt x="15995235" y="24824"/>
                </a:lnTo>
                <a:lnTo>
                  <a:pt x="16035205" y="43202"/>
                </a:lnTo>
                <a:lnTo>
                  <a:pt x="16072447" y="66051"/>
                </a:lnTo>
                <a:lnTo>
                  <a:pt x="16106614" y="93022"/>
                </a:lnTo>
                <a:lnTo>
                  <a:pt x="16137356" y="123766"/>
                </a:lnTo>
                <a:lnTo>
                  <a:pt x="16164325" y="157936"/>
                </a:lnTo>
                <a:lnTo>
                  <a:pt x="16187172" y="195181"/>
                </a:lnTo>
                <a:lnTo>
                  <a:pt x="16205549" y="235154"/>
                </a:lnTo>
                <a:lnTo>
                  <a:pt x="16219107" y="277505"/>
                </a:lnTo>
                <a:lnTo>
                  <a:pt x="16227497" y="321887"/>
                </a:lnTo>
                <a:lnTo>
                  <a:pt x="16230372" y="367951"/>
                </a:lnTo>
                <a:lnTo>
                  <a:pt x="16230372" y="5661373"/>
                </a:lnTo>
                <a:lnTo>
                  <a:pt x="16227497" y="5707437"/>
                </a:lnTo>
                <a:lnTo>
                  <a:pt x="16219107" y="5751819"/>
                </a:lnTo>
                <a:lnTo>
                  <a:pt x="16205549" y="5794170"/>
                </a:lnTo>
                <a:lnTo>
                  <a:pt x="16187172" y="5834143"/>
                </a:lnTo>
                <a:lnTo>
                  <a:pt x="16164325" y="5871388"/>
                </a:lnTo>
                <a:lnTo>
                  <a:pt x="16137356" y="5905557"/>
                </a:lnTo>
                <a:lnTo>
                  <a:pt x="16106614" y="5936302"/>
                </a:lnTo>
                <a:lnTo>
                  <a:pt x="16072447" y="5963272"/>
                </a:lnTo>
                <a:lnTo>
                  <a:pt x="16035205" y="5986121"/>
                </a:lnTo>
                <a:lnTo>
                  <a:pt x="15995235" y="6004500"/>
                </a:lnTo>
                <a:lnTo>
                  <a:pt x="15952886" y="6018059"/>
                </a:lnTo>
                <a:lnTo>
                  <a:pt x="15908508" y="6026450"/>
                </a:lnTo>
                <a:lnTo>
                  <a:pt x="15862448" y="60293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324B64D8-061E-6251-2C50-B9F259D97C2F}"/>
              </a:ext>
            </a:extLst>
          </p:cNvPr>
          <p:cNvSpPr txBox="1">
            <a:spLocks/>
          </p:cNvSpPr>
          <p:nvPr/>
        </p:nvSpPr>
        <p:spPr>
          <a:xfrm>
            <a:off x="8920521" y="3541399"/>
            <a:ext cx="8840108" cy="936154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vert="horz" wrap="square" lIns="0" tIns="12700" rIns="0" bIns="0" rtlCol="0">
            <a:spAutoFit/>
          </a:bodyPr>
          <a:lstStyle>
            <a:lvl1pPr>
              <a:defRPr sz="8000" b="1" i="0">
                <a:solidFill>
                  <a:srgbClr val="181818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522900" lvl="2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_tradnl" altLang="es-ES" sz="2000" b="1" kern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Uno o más empleados a tiempo completo.</a:t>
            </a:r>
          </a:p>
          <a:p>
            <a:pPr marL="522900" lvl="2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_tradnl" altLang="es-ES" sz="2000" b="1" kern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Autónomos. Puede computarse el propio autónomo.</a:t>
            </a:r>
          </a:p>
          <a:p>
            <a:pPr marL="522900" lvl="2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_tradnl" altLang="es-ES" sz="2000" b="1" kern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Pymes. Puede computarse socios con relación laboral.</a:t>
            </a:r>
            <a:endParaRPr lang="es-ES_tradnl" altLang="es-ES" sz="2000" b="1" i="1" kern="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object 8">
            <a:extLst>
              <a:ext uri="{FF2B5EF4-FFF2-40B4-BE49-F238E27FC236}">
                <a16:creationId xmlns:a16="http://schemas.microsoft.com/office/drawing/2014/main" id="{653F8B38-23DC-5954-DEEA-5FBD538B174C}"/>
              </a:ext>
            </a:extLst>
          </p:cNvPr>
          <p:cNvSpPr/>
          <p:nvPr/>
        </p:nvSpPr>
        <p:spPr>
          <a:xfrm>
            <a:off x="8839200" y="2294738"/>
            <a:ext cx="8997592" cy="1028700"/>
          </a:xfrm>
          <a:custGeom>
            <a:avLst/>
            <a:gdLst/>
            <a:ahLst/>
            <a:cxnLst/>
            <a:rect l="l" t="t" r="r" b="b"/>
            <a:pathLst>
              <a:path w="16230600" h="1028700">
                <a:moveTo>
                  <a:pt x="16036012" y="1028699"/>
                </a:moveTo>
                <a:lnTo>
                  <a:pt x="194431" y="1028699"/>
                </a:lnTo>
                <a:lnTo>
                  <a:pt x="149927" y="1023566"/>
                </a:lnTo>
                <a:lnTo>
                  <a:pt x="109032" y="1008951"/>
                </a:lnTo>
                <a:lnTo>
                  <a:pt x="72927" y="986031"/>
                </a:lnTo>
                <a:lnTo>
                  <a:pt x="42791" y="955982"/>
                </a:lnTo>
                <a:lnTo>
                  <a:pt x="19805" y="919981"/>
                </a:lnTo>
                <a:lnTo>
                  <a:pt x="5147" y="879205"/>
                </a:lnTo>
                <a:lnTo>
                  <a:pt x="0" y="834829"/>
                </a:lnTo>
                <a:lnTo>
                  <a:pt x="0" y="193870"/>
                </a:lnTo>
                <a:lnTo>
                  <a:pt x="5147" y="149494"/>
                </a:lnTo>
                <a:lnTo>
                  <a:pt x="19805" y="108718"/>
                </a:lnTo>
                <a:lnTo>
                  <a:pt x="42791" y="72717"/>
                </a:lnTo>
                <a:lnTo>
                  <a:pt x="72927" y="42668"/>
                </a:lnTo>
                <a:lnTo>
                  <a:pt x="109032" y="19748"/>
                </a:lnTo>
                <a:lnTo>
                  <a:pt x="149927" y="5133"/>
                </a:lnTo>
                <a:lnTo>
                  <a:pt x="194431" y="0"/>
                </a:lnTo>
                <a:lnTo>
                  <a:pt x="16036012" y="0"/>
                </a:lnTo>
                <a:lnTo>
                  <a:pt x="16080516" y="5133"/>
                </a:lnTo>
                <a:lnTo>
                  <a:pt x="16121410" y="19748"/>
                </a:lnTo>
                <a:lnTo>
                  <a:pt x="16157516" y="42668"/>
                </a:lnTo>
                <a:lnTo>
                  <a:pt x="16187651" y="72717"/>
                </a:lnTo>
                <a:lnTo>
                  <a:pt x="16210638" y="108718"/>
                </a:lnTo>
                <a:lnTo>
                  <a:pt x="16225295" y="149494"/>
                </a:lnTo>
                <a:lnTo>
                  <a:pt x="16230443" y="193870"/>
                </a:lnTo>
                <a:lnTo>
                  <a:pt x="16230443" y="834829"/>
                </a:lnTo>
                <a:lnTo>
                  <a:pt x="16225295" y="879205"/>
                </a:lnTo>
                <a:lnTo>
                  <a:pt x="16210638" y="919981"/>
                </a:lnTo>
                <a:lnTo>
                  <a:pt x="16187651" y="955982"/>
                </a:lnTo>
                <a:lnTo>
                  <a:pt x="16157516" y="986031"/>
                </a:lnTo>
                <a:lnTo>
                  <a:pt x="16121410" y="1008951"/>
                </a:lnTo>
                <a:lnTo>
                  <a:pt x="16080516" y="1023566"/>
                </a:lnTo>
                <a:lnTo>
                  <a:pt x="16036012" y="1028699"/>
                </a:lnTo>
                <a:close/>
              </a:path>
            </a:pathLst>
          </a:custGeom>
          <a:solidFill>
            <a:srgbClr val="28059D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6" name="object 9">
            <a:extLst>
              <a:ext uri="{FF2B5EF4-FFF2-40B4-BE49-F238E27FC236}">
                <a16:creationId xmlns:a16="http://schemas.microsoft.com/office/drawing/2014/main" id="{0A1CA9E4-0C8A-E27F-A377-96F4262226C7}"/>
              </a:ext>
            </a:extLst>
          </p:cNvPr>
          <p:cNvSpPr txBox="1"/>
          <p:nvPr/>
        </p:nvSpPr>
        <p:spPr>
          <a:xfrm>
            <a:off x="9514573" y="2647189"/>
            <a:ext cx="458996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_tradnl" altLang="es-E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Requisitos de los beneficiarios</a:t>
            </a:r>
            <a:endParaRPr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27" name="object 3">
            <a:extLst>
              <a:ext uri="{FF2B5EF4-FFF2-40B4-BE49-F238E27FC236}">
                <a16:creationId xmlns:a16="http://schemas.microsoft.com/office/drawing/2014/main" id="{0088046C-75EA-6445-62F5-6DD36C2FEF79}"/>
              </a:ext>
            </a:extLst>
          </p:cNvPr>
          <p:cNvSpPr txBox="1">
            <a:spLocks/>
          </p:cNvSpPr>
          <p:nvPr/>
        </p:nvSpPr>
        <p:spPr>
          <a:xfrm>
            <a:off x="8917942" y="5976076"/>
            <a:ext cx="8840108" cy="1551707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vert="horz" wrap="square" lIns="0" tIns="12700" rIns="0" bIns="0" rtlCol="0">
            <a:spAutoFit/>
          </a:bodyPr>
          <a:lstStyle>
            <a:lvl1pPr>
              <a:defRPr sz="8000" b="1" i="0">
                <a:solidFill>
                  <a:srgbClr val="181818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80000" lvl="2">
              <a:spcBef>
                <a:spcPct val="0"/>
              </a:spcBef>
            </a:pPr>
            <a:r>
              <a:rPr lang="es-ES_tradnl" altLang="es-ES" sz="2000" b="1" kern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Sectores</a:t>
            </a:r>
          </a:p>
          <a:p>
            <a:pPr marL="522900" lvl="2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_tradnl" altLang="es-ES" sz="2000" b="1" kern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 de coincidir con alguno de los epígrafes del listado de </a:t>
            </a:r>
            <a:r>
              <a:rPr lang="es-ES_tradnl" altLang="es-ES" sz="2000" b="1" kern="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IAE´s</a:t>
            </a:r>
            <a:r>
              <a:rPr lang="es-ES_tradnl" altLang="es-ES" sz="2000" b="1" kern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subvencionables.</a:t>
            </a:r>
          </a:p>
          <a:p>
            <a:pPr marL="522900" lvl="2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_tradnl" altLang="es-ES" sz="2000" b="1" kern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Sector Turístico, inscritos en el Registro de Empresas y Actividades Turísticas del Principado de Asturias.</a:t>
            </a:r>
          </a:p>
        </p:txBody>
      </p:sp>
      <p:sp>
        <p:nvSpPr>
          <p:cNvPr id="28" name="object 3">
            <a:extLst>
              <a:ext uri="{FF2B5EF4-FFF2-40B4-BE49-F238E27FC236}">
                <a16:creationId xmlns:a16="http://schemas.microsoft.com/office/drawing/2014/main" id="{BA8487BF-D849-38A8-2B37-5D3065A20B90}"/>
              </a:ext>
            </a:extLst>
          </p:cNvPr>
          <p:cNvSpPr txBox="1">
            <a:spLocks/>
          </p:cNvSpPr>
          <p:nvPr/>
        </p:nvSpPr>
        <p:spPr>
          <a:xfrm>
            <a:off x="8917942" y="5023566"/>
            <a:ext cx="8840108" cy="628377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vert="horz" wrap="square" lIns="0" tIns="12700" rIns="0" bIns="0" rtlCol="0">
            <a:spAutoFit/>
          </a:bodyPr>
          <a:lstStyle>
            <a:lvl1pPr>
              <a:defRPr sz="8000" b="1" i="0">
                <a:solidFill>
                  <a:srgbClr val="181818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522900" lvl="2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_tradnl" altLang="es-ES" sz="2000" b="1" kern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Sede social o establecimiento de producción en el Principado de Asturias.</a:t>
            </a:r>
          </a:p>
        </p:txBody>
      </p:sp>
      <p:grpSp>
        <p:nvGrpSpPr>
          <p:cNvPr id="29" name="object 8">
            <a:extLst>
              <a:ext uri="{FF2B5EF4-FFF2-40B4-BE49-F238E27FC236}">
                <a16:creationId xmlns:a16="http://schemas.microsoft.com/office/drawing/2014/main" id="{46DB5086-8329-CFD5-51B5-1A13E214BD9F}"/>
              </a:ext>
            </a:extLst>
          </p:cNvPr>
          <p:cNvGrpSpPr/>
          <p:nvPr/>
        </p:nvGrpSpPr>
        <p:grpSpPr>
          <a:xfrm>
            <a:off x="399253" y="2457161"/>
            <a:ext cx="8083229" cy="3194782"/>
            <a:chOff x="1028700" y="3873840"/>
            <a:chExt cx="7800975" cy="2543180"/>
          </a:xfrm>
        </p:grpSpPr>
        <p:sp>
          <p:nvSpPr>
            <p:cNvPr id="30" name="object 9">
              <a:extLst>
                <a:ext uri="{FF2B5EF4-FFF2-40B4-BE49-F238E27FC236}">
                  <a16:creationId xmlns:a16="http://schemas.microsoft.com/office/drawing/2014/main" id="{3FB27707-E3FD-A7AB-5B2D-F6C6BDC55BD7}"/>
                </a:ext>
              </a:extLst>
            </p:cNvPr>
            <p:cNvSpPr/>
            <p:nvPr/>
          </p:nvSpPr>
          <p:spPr>
            <a:xfrm>
              <a:off x="1028700" y="3873845"/>
              <a:ext cx="7800975" cy="2543175"/>
            </a:xfrm>
            <a:custGeom>
              <a:avLst/>
              <a:gdLst/>
              <a:ahLst/>
              <a:cxnLst/>
              <a:rect l="l" t="t" r="r" b="b"/>
              <a:pathLst>
                <a:path w="7800975" h="2543175">
                  <a:moveTo>
                    <a:pt x="7433058" y="2543153"/>
                  </a:moveTo>
                  <a:lnTo>
                    <a:pt x="367915" y="2543153"/>
                  </a:lnTo>
                  <a:lnTo>
                    <a:pt x="321856" y="2540275"/>
                  </a:lnTo>
                  <a:lnTo>
                    <a:pt x="277479" y="2531871"/>
                  </a:lnTo>
                  <a:lnTo>
                    <a:pt x="235131" y="2518293"/>
                  </a:lnTo>
                  <a:lnTo>
                    <a:pt x="195162" y="2499888"/>
                  </a:lnTo>
                  <a:lnTo>
                    <a:pt x="157920" y="2477006"/>
                  </a:lnTo>
                  <a:lnTo>
                    <a:pt x="123755" y="2449996"/>
                  </a:lnTo>
                  <a:lnTo>
                    <a:pt x="93013" y="2419207"/>
                  </a:lnTo>
                  <a:lnTo>
                    <a:pt x="66045" y="2384989"/>
                  </a:lnTo>
                  <a:lnTo>
                    <a:pt x="43198" y="2347690"/>
                  </a:lnTo>
                  <a:lnTo>
                    <a:pt x="24822" y="2307659"/>
                  </a:lnTo>
                  <a:lnTo>
                    <a:pt x="11264" y="2265246"/>
                  </a:lnTo>
                  <a:lnTo>
                    <a:pt x="2874" y="2220800"/>
                  </a:lnTo>
                  <a:lnTo>
                    <a:pt x="0" y="2174670"/>
                  </a:lnTo>
                  <a:lnTo>
                    <a:pt x="0" y="368483"/>
                  </a:lnTo>
                  <a:lnTo>
                    <a:pt x="2874" y="322353"/>
                  </a:lnTo>
                  <a:lnTo>
                    <a:pt x="11264" y="277907"/>
                  </a:lnTo>
                  <a:lnTo>
                    <a:pt x="24822" y="235494"/>
                  </a:lnTo>
                  <a:lnTo>
                    <a:pt x="43198" y="195463"/>
                  </a:lnTo>
                  <a:lnTo>
                    <a:pt x="66045" y="158164"/>
                  </a:lnTo>
                  <a:lnTo>
                    <a:pt x="93013" y="123945"/>
                  </a:lnTo>
                  <a:lnTo>
                    <a:pt x="123755" y="93157"/>
                  </a:lnTo>
                  <a:lnTo>
                    <a:pt x="157920" y="66147"/>
                  </a:lnTo>
                  <a:lnTo>
                    <a:pt x="195162" y="43265"/>
                  </a:lnTo>
                  <a:lnTo>
                    <a:pt x="235131" y="24860"/>
                  </a:lnTo>
                  <a:lnTo>
                    <a:pt x="277479" y="11281"/>
                  </a:lnTo>
                  <a:lnTo>
                    <a:pt x="321856" y="2878"/>
                  </a:lnTo>
                  <a:lnTo>
                    <a:pt x="367915" y="0"/>
                  </a:lnTo>
                  <a:lnTo>
                    <a:pt x="7433058" y="0"/>
                  </a:lnTo>
                  <a:lnTo>
                    <a:pt x="7479117" y="2878"/>
                  </a:lnTo>
                  <a:lnTo>
                    <a:pt x="7523495" y="11281"/>
                  </a:lnTo>
                  <a:lnTo>
                    <a:pt x="7565842" y="24860"/>
                  </a:lnTo>
                  <a:lnTo>
                    <a:pt x="7605811" y="43265"/>
                  </a:lnTo>
                  <a:lnTo>
                    <a:pt x="7643053" y="66147"/>
                  </a:lnTo>
                  <a:lnTo>
                    <a:pt x="7677219" y="93157"/>
                  </a:lnTo>
                  <a:lnTo>
                    <a:pt x="7707960" y="123945"/>
                  </a:lnTo>
                  <a:lnTo>
                    <a:pt x="7734929" y="158164"/>
                  </a:lnTo>
                  <a:lnTo>
                    <a:pt x="7757775" y="195463"/>
                  </a:lnTo>
                  <a:lnTo>
                    <a:pt x="7776152" y="235494"/>
                  </a:lnTo>
                  <a:lnTo>
                    <a:pt x="7789710" y="277907"/>
                  </a:lnTo>
                  <a:lnTo>
                    <a:pt x="7798100" y="322353"/>
                  </a:lnTo>
                  <a:lnTo>
                    <a:pt x="7800974" y="368483"/>
                  </a:lnTo>
                  <a:lnTo>
                    <a:pt x="7800974" y="2174670"/>
                  </a:lnTo>
                  <a:lnTo>
                    <a:pt x="7798100" y="2220800"/>
                  </a:lnTo>
                  <a:lnTo>
                    <a:pt x="7789710" y="2265246"/>
                  </a:lnTo>
                  <a:lnTo>
                    <a:pt x="7776152" y="2307659"/>
                  </a:lnTo>
                  <a:lnTo>
                    <a:pt x="7757775" y="2347690"/>
                  </a:lnTo>
                  <a:lnTo>
                    <a:pt x="7734929" y="2384989"/>
                  </a:lnTo>
                  <a:lnTo>
                    <a:pt x="7707960" y="2419207"/>
                  </a:lnTo>
                  <a:lnTo>
                    <a:pt x="7677219" y="2449996"/>
                  </a:lnTo>
                  <a:lnTo>
                    <a:pt x="7643053" y="2477006"/>
                  </a:lnTo>
                  <a:lnTo>
                    <a:pt x="7605811" y="2499888"/>
                  </a:lnTo>
                  <a:lnTo>
                    <a:pt x="7565842" y="2518293"/>
                  </a:lnTo>
                  <a:lnTo>
                    <a:pt x="7523495" y="2531871"/>
                  </a:lnTo>
                  <a:lnTo>
                    <a:pt x="7479117" y="2540275"/>
                  </a:lnTo>
                  <a:lnTo>
                    <a:pt x="7433058" y="25431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0">
              <a:extLst>
                <a:ext uri="{FF2B5EF4-FFF2-40B4-BE49-F238E27FC236}">
                  <a16:creationId xmlns:a16="http://schemas.microsoft.com/office/drawing/2014/main" id="{28D5FECE-1BFA-3D25-7105-D92FE5102B57}"/>
                </a:ext>
              </a:extLst>
            </p:cNvPr>
            <p:cNvSpPr/>
            <p:nvPr/>
          </p:nvSpPr>
          <p:spPr>
            <a:xfrm>
              <a:off x="1028700" y="3873840"/>
              <a:ext cx="3067378" cy="2543175"/>
            </a:xfrm>
            <a:custGeom>
              <a:avLst/>
              <a:gdLst/>
              <a:ahLst/>
              <a:cxnLst/>
              <a:rect l="l" t="t" r="r" b="b"/>
              <a:pathLst>
                <a:path w="3419475" h="2543175">
                  <a:moveTo>
                    <a:pt x="3051662" y="2543164"/>
                  </a:moveTo>
                  <a:lnTo>
                    <a:pt x="367812" y="2543164"/>
                  </a:lnTo>
                  <a:lnTo>
                    <a:pt x="321766" y="2540285"/>
                  </a:lnTo>
                  <a:lnTo>
                    <a:pt x="277400" y="2531882"/>
                  </a:lnTo>
                  <a:lnTo>
                    <a:pt x="235065" y="2518303"/>
                  </a:lnTo>
                  <a:lnTo>
                    <a:pt x="195107" y="2499899"/>
                  </a:lnTo>
                  <a:lnTo>
                    <a:pt x="157876" y="2477016"/>
                  </a:lnTo>
                  <a:lnTo>
                    <a:pt x="123720" y="2450006"/>
                  </a:lnTo>
                  <a:lnTo>
                    <a:pt x="92987" y="2419217"/>
                  </a:lnTo>
                  <a:lnTo>
                    <a:pt x="66026" y="2384999"/>
                  </a:lnTo>
                  <a:lnTo>
                    <a:pt x="43186" y="2347699"/>
                  </a:lnTo>
                  <a:lnTo>
                    <a:pt x="24815" y="2307669"/>
                  </a:lnTo>
                  <a:lnTo>
                    <a:pt x="11261" y="2265256"/>
                  </a:lnTo>
                  <a:lnTo>
                    <a:pt x="2873" y="2220809"/>
                  </a:lnTo>
                  <a:lnTo>
                    <a:pt x="0" y="2174679"/>
                  </a:lnTo>
                  <a:lnTo>
                    <a:pt x="0" y="368484"/>
                  </a:lnTo>
                  <a:lnTo>
                    <a:pt x="2873" y="322354"/>
                  </a:lnTo>
                  <a:lnTo>
                    <a:pt x="11261" y="277908"/>
                  </a:lnTo>
                  <a:lnTo>
                    <a:pt x="24815" y="235495"/>
                  </a:lnTo>
                  <a:lnTo>
                    <a:pt x="43186" y="195464"/>
                  </a:lnTo>
                  <a:lnTo>
                    <a:pt x="66026" y="158165"/>
                  </a:lnTo>
                  <a:lnTo>
                    <a:pt x="92987" y="123946"/>
                  </a:lnTo>
                  <a:lnTo>
                    <a:pt x="123720" y="93157"/>
                  </a:lnTo>
                  <a:lnTo>
                    <a:pt x="157876" y="66147"/>
                  </a:lnTo>
                  <a:lnTo>
                    <a:pt x="195107" y="43265"/>
                  </a:lnTo>
                  <a:lnTo>
                    <a:pt x="235065" y="24860"/>
                  </a:lnTo>
                  <a:lnTo>
                    <a:pt x="277400" y="11281"/>
                  </a:lnTo>
                  <a:lnTo>
                    <a:pt x="321766" y="2878"/>
                  </a:lnTo>
                  <a:lnTo>
                    <a:pt x="367812" y="0"/>
                  </a:lnTo>
                  <a:lnTo>
                    <a:pt x="3051662" y="0"/>
                  </a:lnTo>
                  <a:lnTo>
                    <a:pt x="3097708" y="2878"/>
                  </a:lnTo>
                  <a:lnTo>
                    <a:pt x="3142074" y="11281"/>
                  </a:lnTo>
                  <a:lnTo>
                    <a:pt x="3184409" y="24860"/>
                  </a:lnTo>
                  <a:lnTo>
                    <a:pt x="3224367" y="43265"/>
                  </a:lnTo>
                  <a:lnTo>
                    <a:pt x="3261598" y="66147"/>
                  </a:lnTo>
                  <a:lnTo>
                    <a:pt x="3295754" y="93157"/>
                  </a:lnTo>
                  <a:lnTo>
                    <a:pt x="3326487" y="123946"/>
                  </a:lnTo>
                  <a:lnTo>
                    <a:pt x="3353448" y="158165"/>
                  </a:lnTo>
                  <a:lnTo>
                    <a:pt x="3376288" y="195464"/>
                  </a:lnTo>
                  <a:lnTo>
                    <a:pt x="3394659" y="235495"/>
                  </a:lnTo>
                  <a:lnTo>
                    <a:pt x="3408213" y="277908"/>
                  </a:lnTo>
                  <a:lnTo>
                    <a:pt x="3416601" y="322354"/>
                  </a:lnTo>
                  <a:lnTo>
                    <a:pt x="3419474" y="368484"/>
                  </a:lnTo>
                  <a:lnTo>
                    <a:pt x="3419474" y="2174679"/>
                  </a:lnTo>
                  <a:lnTo>
                    <a:pt x="3416601" y="2220809"/>
                  </a:lnTo>
                  <a:lnTo>
                    <a:pt x="3408213" y="2265256"/>
                  </a:lnTo>
                  <a:lnTo>
                    <a:pt x="3394659" y="2307669"/>
                  </a:lnTo>
                  <a:lnTo>
                    <a:pt x="3376288" y="2347699"/>
                  </a:lnTo>
                  <a:lnTo>
                    <a:pt x="3353448" y="2384999"/>
                  </a:lnTo>
                  <a:lnTo>
                    <a:pt x="3326487" y="2419217"/>
                  </a:lnTo>
                  <a:lnTo>
                    <a:pt x="3295754" y="2450006"/>
                  </a:lnTo>
                  <a:lnTo>
                    <a:pt x="3261598" y="2477016"/>
                  </a:lnTo>
                  <a:lnTo>
                    <a:pt x="3224367" y="2499899"/>
                  </a:lnTo>
                  <a:lnTo>
                    <a:pt x="3184409" y="2518303"/>
                  </a:lnTo>
                  <a:lnTo>
                    <a:pt x="3142074" y="2531882"/>
                  </a:lnTo>
                  <a:lnTo>
                    <a:pt x="3097708" y="2540285"/>
                  </a:lnTo>
                  <a:lnTo>
                    <a:pt x="3051662" y="2543164"/>
                  </a:lnTo>
                  <a:close/>
                </a:path>
              </a:pathLst>
            </a:custGeom>
            <a:solidFill>
              <a:srgbClr val="280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4">
            <a:extLst>
              <a:ext uri="{FF2B5EF4-FFF2-40B4-BE49-F238E27FC236}">
                <a16:creationId xmlns:a16="http://schemas.microsoft.com/office/drawing/2014/main" id="{3452A433-259A-1D25-6BE6-0E36BF205BB5}"/>
              </a:ext>
            </a:extLst>
          </p:cNvPr>
          <p:cNvSpPr txBox="1"/>
          <p:nvPr/>
        </p:nvSpPr>
        <p:spPr>
          <a:xfrm>
            <a:off x="816007" y="2989502"/>
            <a:ext cx="2718473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400" b="1" dirty="0">
                <a:solidFill>
                  <a:srgbClr val="FFFFFF"/>
                </a:solidFill>
                <a:latin typeface="Tahoma"/>
                <a:cs typeface="Tahoma"/>
              </a:rPr>
              <a:t>Servicios de asesoramiento, asistencia técnica y consultoría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33" name="object 15">
            <a:extLst>
              <a:ext uri="{FF2B5EF4-FFF2-40B4-BE49-F238E27FC236}">
                <a16:creationId xmlns:a16="http://schemas.microsoft.com/office/drawing/2014/main" id="{8617B5D0-1D59-35AD-D1C5-DE93350BDE9E}"/>
              </a:ext>
            </a:extLst>
          </p:cNvPr>
          <p:cNvSpPr txBox="1"/>
          <p:nvPr/>
        </p:nvSpPr>
        <p:spPr>
          <a:xfrm>
            <a:off x="4005868" y="2900434"/>
            <a:ext cx="4514714" cy="22672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Asesoramiento tecnológico.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Tahoma"/>
              </a:rPr>
              <a:t>Digitalización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Tahoma"/>
              </a:rPr>
              <a:t>Consultoría para la certificación.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Tahoma"/>
              </a:rPr>
              <a:t>Diseño</a:t>
            </a:r>
            <a:endParaRPr sz="2400" dirty="0">
              <a:latin typeface="Tahoma"/>
              <a:cs typeface="Tahoma"/>
            </a:endParaRPr>
          </a:p>
        </p:txBody>
      </p:sp>
      <p:pic>
        <p:nvPicPr>
          <p:cNvPr id="36" name="Imagen 16">
            <a:extLst>
              <a:ext uri="{FF2B5EF4-FFF2-40B4-BE49-F238E27FC236}">
                <a16:creationId xmlns:a16="http://schemas.microsoft.com/office/drawing/2014/main" id="{1FC51866-ABBD-3F7B-E4A5-266D854AF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105" y="9010943"/>
            <a:ext cx="3700800" cy="1080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183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ject 14">
            <a:extLst>
              <a:ext uri="{FF2B5EF4-FFF2-40B4-BE49-F238E27FC236}">
                <a16:creationId xmlns:a16="http://schemas.microsoft.com/office/drawing/2014/main" id="{5B99B62A-5EDB-F0A0-89B0-93AAF4B1A57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85618" y="9010943"/>
            <a:ext cx="2867024" cy="1095374"/>
          </a:xfrm>
          <a:prstGeom prst="rect">
            <a:avLst/>
          </a:prstGeom>
        </p:spPr>
      </p:pic>
      <p:grpSp>
        <p:nvGrpSpPr>
          <p:cNvPr id="11" name="object 17">
            <a:extLst>
              <a:ext uri="{FF2B5EF4-FFF2-40B4-BE49-F238E27FC236}">
                <a16:creationId xmlns:a16="http://schemas.microsoft.com/office/drawing/2014/main" id="{78D004F7-D3F1-851D-1573-F1173DAD488D}"/>
              </a:ext>
            </a:extLst>
          </p:cNvPr>
          <p:cNvGrpSpPr/>
          <p:nvPr/>
        </p:nvGrpSpPr>
        <p:grpSpPr>
          <a:xfrm>
            <a:off x="235358" y="8153692"/>
            <a:ext cx="6991350" cy="1952625"/>
            <a:chOff x="8488969" y="4909563"/>
            <a:chExt cx="6991350" cy="1952625"/>
          </a:xfrm>
        </p:grpSpPr>
        <p:sp>
          <p:nvSpPr>
            <p:cNvPr id="12" name="object 18">
              <a:extLst>
                <a:ext uri="{FF2B5EF4-FFF2-40B4-BE49-F238E27FC236}">
                  <a16:creationId xmlns:a16="http://schemas.microsoft.com/office/drawing/2014/main" id="{526F2DD8-419A-C4EC-BE9D-CDB8EAC231AE}"/>
                </a:ext>
              </a:extLst>
            </p:cNvPr>
            <p:cNvSpPr/>
            <p:nvPr/>
          </p:nvSpPr>
          <p:spPr>
            <a:xfrm>
              <a:off x="8488969" y="4909563"/>
              <a:ext cx="6991350" cy="1952625"/>
            </a:xfrm>
            <a:custGeom>
              <a:avLst/>
              <a:gdLst/>
              <a:ahLst/>
              <a:cxnLst/>
              <a:rect l="l" t="t" r="r" b="b"/>
              <a:pathLst>
                <a:path w="6991350" h="1952625">
                  <a:moveTo>
                    <a:pt x="6623084" y="1952625"/>
                  </a:moveTo>
                  <a:lnTo>
                    <a:pt x="367910" y="1952625"/>
                  </a:lnTo>
                  <a:lnTo>
                    <a:pt x="321852" y="1949750"/>
                  </a:lnTo>
                  <a:lnTo>
                    <a:pt x="277475" y="1941358"/>
                  </a:lnTo>
                  <a:lnTo>
                    <a:pt x="235128" y="1927797"/>
                  </a:lnTo>
                  <a:lnTo>
                    <a:pt x="195159" y="1909417"/>
                  </a:lnTo>
                  <a:lnTo>
                    <a:pt x="157918" y="1886565"/>
                  </a:lnTo>
                  <a:lnTo>
                    <a:pt x="123753" y="1859591"/>
                  </a:lnTo>
                  <a:lnTo>
                    <a:pt x="93012" y="1828843"/>
                  </a:lnTo>
                  <a:lnTo>
                    <a:pt x="66044" y="1794670"/>
                  </a:lnTo>
                  <a:lnTo>
                    <a:pt x="43197" y="1757420"/>
                  </a:lnTo>
                  <a:lnTo>
                    <a:pt x="24821" y="1717443"/>
                  </a:lnTo>
                  <a:lnTo>
                    <a:pt x="11264" y="1675086"/>
                  </a:lnTo>
                  <a:lnTo>
                    <a:pt x="2874" y="1630699"/>
                  </a:lnTo>
                  <a:lnTo>
                    <a:pt x="0" y="1584630"/>
                  </a:lnTo>
                  <a:lnTo>
                    <a:pt x="0" y="367994"/>
                  </a:lnTo>
                  <a:lnTo>
                    <a:pt x="2874" y="321925"/>
                  </a:lnTo>
                  <a:lnTo>
                    <a:pt x="11264" y="277538"/>
                  </a:lnTo>
                  <a:lnTo>
                    <a:pt x="24821" y="235181"/>
                  </a:lnTo>
                  <a:lnTo>
                    <a:pt x="43197" y="195204"/>
                  </a:lnTo>
                  <a:lnTo>
                    <a:pt x="66044" y="157954"/>
                  </a:lnTo>
                  <a:lnTo>
                    <a:pt x="93012" y="123781"/>
                  </a:lnTo>
                  <a:lnTo>
                    <a:pt x="123753" y="93033"/>
                  </a:lnTo>
                  <a:lnTo>
                    <a:pt x="157918" y="66059"/>
                  </a:lnTo>
                  <a:lnTo>
                    <a:pt x="195159" y="43207"/>
                  </a:lnTo>
                  <a:lnTo>
                    <a:pt x="235128" y="24827"/>
                  </a:lnTo>
                  <a:lnTo>
                    <a:pt x="277475" y="11266"/>
                  </a:lnTo>
                  <a:lnTo>
                    <a:pt x="321852" y="2874"/>
                  </a:lnTo>
                  <a:lnTo>
                    <a:pt x="367910" y="0"/>
                  </a:lnTo>
                  <a:lnTo>
                    <a:pt x="6623084" y="0"/>
                  </a:lnTo>
                  <a:lnTo>
                    <a:pt x="6669143" y="2874"/>
                  </a:lnTo>
                  <a:lnTo>
                    <a:pt x="6713520" y="11266"/>
                  </a:lnTo>
                  <a:lnTo>
                    <a:pt x="6755867" y="24827"/>
                  </a:lnTo>
                  <a:lnTo>
                    <a:pt x="6795835" y="43207"/>
                  </a:lnTo>
                  <a:lnTo>
                    <a:pt x="6833076" y="66059"/>
                  </a:lnTo>
                  <a:lnTo>
                    <a:pt x="6867242" y="93033"/>
                  </a:lnTo>
                  <a:lnTo>
                    <a:pt x="6897983" y="123781"/>
                  </a:lnTo>
                  <a:lnTo>
                    <a:pt x="6924951" y="157954"/>
                  </a:lnTo>
                  <a:lnTo>
                    <a:pt x="6947797" y="195204"/>
                  </a:lnTo>
                  <a:lnTo>
                    <a:pt x="6966173" y="235181"/>
                  </a:lnTo>
                  <a:lnTo>
                    <a:pt x="6979731" y="277538"/>
                  </a:lnTo>
                  <a:lnTo>
                    <a:pt x="6988121" y="321925"/>
                  </a:lnTo>
                  <a:lnTo>
                    <a:pt x="6990995" y="367994"/>
                  </a:lnTo>
                  <a:lnTo>
                    <a:pt x="6990995" y="1584630"/>
                  </a:lnTo>
                  <a:lnTo>
                    <a:pt x="6988121" y="1630699"/>
                  </a:lnTo>
                  <a:lnTo>
                    <a:pt x="6979731" y="1675086"/>
                  </a:lnTo>
                  <a:lnTo>
                    <a:pt x="6966173" y="1717443"/>
                  </a:lnTo>
                  <a:lnTo>
                    <a:pt x="6947797" y="1757420"/>
                  </a:lnTo>
                  <a:lnTo>
                    <a:pt x="6924951" y="1794670"/>
                  </a:lnTo>
                  <a:lnTo>
                    <a:pt x="6897983" y="1828843"/>
                  </a:lnTo>
                  <a:lnTo>
                    <a:pt x="6867242" y="1859591"/>
                  </a:lnTo>
                  <a:lnTo>
                    <a:pt x="6833076" y="1886565"/>
                  </a:lnTo>
                  <a:lnTo>
                    <a:pt x="6795835" y="1909417"/>
                  </a:lnTo>
                  <a:lnTo>
                    <a:pt x="6755867" y="1927797"/>
                  </a:lnTo>
                  <a:lnTo>
                    <a:pt x="6713520" y="1941358"/>
                  </a:lnTo>
                  <a:lnTo>
                    <a:pt x="6669143" y="1949750"/>
                  </a:lnTo>
                  <a:lnTo>
                    <a:pt x="6623084" y="1952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9">
              <a:extLst>
                <a:ext uri="{FF2B5EF4-FFF2-40B4-BE49-F238E27FC236}">
                  <a16:creationId xmlns:a16="http://schemas.microsoft.com/office/drawing/2014/main" id="{3C3F6873-C59F-99F5-848B-5567D6D741C9}"/>
                </a:ext>
              </a:extLst>
            </p:cNvPr>
            <p:cNvSpPr/>
            <p:nvPr/>
          </p:nvSpPr>
          <p:spPr>
            <a:xfrm>
              <a:off x="9080261" y="5414782"/>
              <a:ext cx="964565" cy="945515"/>
            </a:xfrm>
            <a:custGeom>
              <a:avLst/>
              <a:gdLst/>
              <a:ahLst/>
              <a:cxnLst/>
              <a:rect l="l" t="t" r="r" b="b"/>
              <a:pathLst>
                <a:path w="964565" h="945514">
                  <a:moveTo>
                    <a:pt x="895242" y="945013"/>
                  </a:moveTo>
                  <a:lnTo>
                    <a:pt x="68755" y="945013"/>
                  </a:lnTo>
                  <a:lnTo>
                    <a:pt x="42121" y="939531"/>
                  </a:lnTo>
                  <a:lnTo>
                    <a:pt x="20252" y="924625"/>
                  </a:lnTo>
                  <a:lnTo>
                    <a:pt x="5445" y="902608"/>
                  </a:lnTo>
                  <a:lnTo>
                    <a:pt x="0" y="875794"/>
                  </a:lnTo>
                  <a:lnTo>
                    <a:pt x="0" y="69219"/>
                  </a:lnTo>
                  <a:lnTo>
                    <a:pt x="5445" y="42405"/>
                  </a:lnTo>
                  <a:lnTo>
                    <a:pt x="20252" y="20388"/>
                  </a:lnTo>
                  <a:lnTo>
                    <a:pt x="42121" y="5482"/>
                  </a:lnTo>
                  <a:lnTo>
                    <a:pt x="68755" y="0"/>
                  </a:lnTo>
                  <a:lnTo>
                    <a:pt x="895242" y="0"/>
                  </a:lnTo>
                  <a:lnTo>
                    <a:pt x="921876" y="5482"/>
                  </a:lnTo>
                  <a:lnTo>
                    <a:pt x="936267" y="15291"/>
                  </a:lnTo>
                  <a:lnTo>
                    <a:pt x="68755" y="15291"/>
                  </a:lnTo>
                  <a:lnTo>
                    <a:pt x="48040" y="19574"/>
                  </a:lnTo>
                  <a:lnTo>
                    <a:pt x="30998" y="31207"/>
                  </a:lnTo>
                  <a:lnTo>
                    <a:pt x="19443" y="48364"/>
                  </a:lnTo>
                  <a:lnTo>
                    <a:pt x="15189" y="69219"/>
                  </a:lnTo>
                  <a:lnTo>
                    <a:pt x="15189" y="875794"/>
                  </a:lnTo>
                  <a:lnTo>
                    <a:pt x="19443" y="896649"/>
                  </a:lnTo>
                  <a:lnTo>
                    <a:pt x="30998" y="913806"/>
                  </a:lnTo>
                  <a:lnTo>
                    <a:pt x="48040" y="925439"/>
                  </a:lnTo>
                  <a:lnTo>
                    <a:pt x="68755" y="929722"/>
                  </a:lnTo>
                  <a:lnTo>
                    <a:pt x="936267" y="929722"/>
                  </a:lnTo>
                  <a:lnTo>
                    <a:pt x="921876" y="939531"/>
                  </a:lnTo>
                  <a:lnTo>
                    <a:pt x="895242" y="945013"/>
                  </a:lnTo>
                  <a:close/>
                </a:path>
                <a:path w="964565" h="945514">
                  <a:moveTo>
                    <a:pt x="936267" y="929722"/>
                  </a:moveTo>
                  <a:lnTo>
                    <a:pt x="895242" y="929722"/>
                  </a:lnTo>
                  <a:lnTo>
                    <a:pt x="915957" y="925439"/>
                  </a:lnTo>
                  <a:lnTo>
                    <a:pt x="932999" y="913806"/>
                  </a:lnTo>
                  <a:lnTo>
                    <a:pt x="944554" y="896649"/>
                  </a:lnTo>
                  <a:lnTo>
                    <a:pt x="948808" y="875794"/>
                  </a:lnTo>
                  <a:lnTo>
                    <a:pt x="948808" y="69219"/>
                  </a:lnTo>
                  <a:lnTo>
                    <a:pt x="944554" y="48364"/>
                  </a:lnTo>
                  <a:lnTo>
                    <a:pt x="932999" y="31207"/>
                  </a:lnTo>
                  <a:lnTo>
                    <a:pt x="915957" y="19574"/>
                  </a:lnTo>
                  <a:lnTo>
                    <a:pt x="895242" y="15291"/>
                  </a:lnTo>
                  <a:lnTo>
                    <a:pt x="936267" y="15291"/>
                  </a:lnTo>
                  <a:lnTo>
                    <a:pt x="943745" y="20388"/>
                  </a:lnTo>
                  <a:lnTo>
                    <a:pt x="958552" y="42405"/>
                  </a:lnTo>
                  <a:lnTo>
                    <a:pt x="963998" y="69219"/>
                  </a:lnTo>
                  <a:lnTo>
                    <a:pt x="963998" y="875794"/>
                  </a:lnTo>
                  <a:lnTo>
                    <a:pt x="958552" y="902608"/>
                  </a:lnTo>
                  <a:lnTo>
                    <a:pt x="943745" y="924625"/>
                  </a:lnTo>
                  <a:lnTo>
                    <a:pt x="936267" y="929722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20">
              <a:extLst>
                <a:ext uri="{FF2B5EF4-FFF2-40B4-BE49-F238E27FC236}">
                  <a16:creationId xmlns:a16="http://schemas.microsoft.com/office/drawing/2014/main" id="{36F349D3-3C09-C839-C4A7-75BE7EDAFAE9}"/>
                </a:ext>
              </a:extLst>
            </p:cNvPr>
            <p:cNvSpPr/>
            <p:nvPr/>
          </p:nvSpPr>
          <p:spPr>
            <a:xfrm>
              <a:off x="14118066" y="5507042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381000" y="762000"/>
                  </a:moveTo>
                  <a:lnTo>
                    <a:pt x="333208" y="759031"/>
                  </a:lnTo>
                  <a:lnTo>
                    <a:pt x="287187" y="750363"/>
                  </a:lnTo>
                  <a:lnTo>
                    <a:pt x="243296" y="736354"/>
                  </a:lnTo>
                  <a:lnTo>
                    <a:pt x="201889" y="717359"/>
                  </a:lnTo>
                  <a:lnTo>
                    <a:pt x="163326" y="693737"/>
                  </a:lnTo>
                  <a:lnTo>
                    <a:pt x="127962" y="665844"/>
                  </a:lnTo>
                  <a:lnTo>
                    <a:pt x="96155" y="634037"/>
                  </a:lnTo>
                  <a:lnTo>
                    <a:pt x="68262" y="598673"/>
                  </a:lnTo>
                  <a:lnTo>
                    <a:pt x="44640" y="560110"/>
                  </a:lnTo>
                  <a:lnTo>
                    <a:pt x="25645" y="518703"/>
                  </a:lnTo>
                  <a:lnTo>
                    <a:pt x="11636" y="474812"/>
                  </a:lnTo>
                  <a:lnTo>
                    <a:pt x="2968" y="428791"/>
                  </a:lnTo>
                  <a:lnTo>
                    <a:pt x="0" y="381000"/>
                  </a:lnTo>
                  <a:lnTo>
                    <a:pt x="2968" y="333208"/>
                  </a:lnTo>
                  <a:lnTo>
                    <a:pt x="11636" y="287187"/>
                  </a:lnTo>
                  <a:lnTo>
                    <a:pt x="25645" y="243296"/>
                  </a:lnTo>
                  <a:lnTo>
                    <a:pt x="44640" y="201889"/>
                  </a:lnTo>
                  <a:lnTo>
                    <a:pt x="68262" y="163326"/>
                  </a:lnTo>
                  <a:lnTo>
                    <a:pt x="96155" y="127962"/>
                  </a:lnTo>
                  <a:lnTo>
                    <a:pt x="127962" y="96155"/>
                  </a:lnTo>
                  <a:lnTo>
                    <a:pt x="163326" y="68262"/>
                  </a:lnTo>
                  <a:lnTo>
                    <a:pt x="201889" y="44640"/>
                  </a:lnTo>
                  <a:lnTo>
                    <a:pt x="243296" y="25645"/>
                  </a:lnTo>
                  <a:lnTo>
                    <a:pt x="287187" y="11636"/>
                  </a:lnTo>
                  <a:lnTo>
                    <a:pt x="333208" y="2968"/>
                  </a:lnTo>
                  <a:lnTo>
                    <a:pt x="381000" y="0"/>
                  </a:lnTo>
                  <a:lnTo>
                    <a:pt x="428791" y="2968"/>
                  </a:lnTo>
                  <a:lnTo>
                    <a:pt x="474812" y="11636"/>
                  </a:lnTo>
                  <a:lnTo>
                    <a:pt x="518703" y="25645"/>
                  </a:lnTo>
                  <a:lnTo>
                    <a:pt x="560110" y="44640"/>
                  </a:lnTo>
                  <a:lnTo>
                    <a:pt x="598673" y="68262"/>
                  </a:lnTo>
                  <a:lnTo>
                    <a:pt x="634037" y="96155"/>
                  </a:lnTo>
                  <a:lnTo>
                    <a:pt x="665844" y="127962"/>
                  </a:lnTo>
                  <a:lnTo>
                    <a:pt x="693737" y="163326"/>
                  </a:lnTo>
                  <a:lnTo>
                    <a:pt x="717359" y="201889"/>
                  </a:lnTo>
                  <a:lnTo>
                    <a:pt x="736354" y="243296"/>
                  </a:lnTo>
                  <a:lnTo>
                    <a:pt x="750363" y="287187"/>
                  </a:lnTo>
                  <a:lnTo>
                    <a:pt x="759031" y="333208"/>
                  </a:lnTo>
                  <a:lnTo>
                    <a:pt x="762000" y="381000"/>
                  </a:lnTo>
                  <a:lnTo>
                    <a:pt x="759031" y="428791"/>
                  </a:lnTo>
                  <a:lnTo>
                    <a:pt x="750363" y="474812"/>
                  </a:lnTo>
                  <a:lnTo>
                    <a:pt x="736354" y="518703"/>
                  </a:lnTo>
                  <a:lnTo>
                    <a:pt x="717359" y="560110"/>
                  </a:lnTo>
                  <a:lnTo>
                    <a:pt x="693737" y="598673"/>
                  </a:lnTo>
                  <a:lnTo>
                    <a:pt x="665844" y="634037"/>
                  </a:lnTo>
                  <a:lnTo>
                    <a:pt x="634037" y="665844"/>
                  </a:lnTo>
                  <a:lnTo>
                    <a:pt x="598673" y="693737"/>
                  </a:lnTo>
                  <a:lnTo>
                    <a:pt x="560110" y="717359"/>
                  </a:lnTo>
                  <a:lnTo>
                    <a:pt x="518703" y="736354"/>
                  </a:lnTo>
                  <a:lnTo>
                    <a:pt x="474812" y="750363"/>
                  </a:lnTo>
                  <a:lnTo>
                    <a:pt x="428791" y="759031"/>
                  </a:lnTo>
                  <a:lnTo>
                    <a:pt x="381000" y="762000"/>
                  </a:lnTo>
                  <a:close/>
                </a:path>
              </a:pathLst>
            </a:custGeom>
            <a:solidFill>
              <a:srgbClr val="280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1">
              <a:extLst>
                <a:ext uri="{FF2B5EF4-FFF2-40B4-BE49-F238E27FC236}">
                  <a16:creationId xmlns:a16="http://schemas.microsoft.com/office/drawing/2014/main" id="{F096312E-EB22-DA94-EE30-F63501402926}"/>
                </a:ext>
              </a:extLst>
            </p:cNvPr>
            <p:cNvSpPr/>
            <p:nvPr/>
          </p:nvSpPr>
          <p:spPr>
            <a:xfrm>
              <a:off x="14439555" y="5770361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152302" y="114299"/>
                  </a:moveTo>
                  <a:lnTo>
                    <a:pt x="0" y="228599"/>
                  </a:lnTo>
                  <a:lnTo>
                    <a:pt x="0" y="0"/>
                  </a:lnTo>
                  <a:lnTo>
                    <a:pt x="152302" y="114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22">
            <a:extLst>
              <a:ext uri="{FF2B5EF4-FFF2-40B4-BE49-F238E27FC236}">
                <a16:creationId xmlns:a16="http://schemas.microsoft.com/office/drawing/2014/main" id="{ACD7492C-8BEC-E426-79FB-8D736CD70E98}"/>
              </a:ext>
            </a:extLst>
          </p:cNvPr>
          <p:cNvSpPr txBox="1"/>
          <p:nvPr/>
        </p:nvSpPr>
        <p:spPr>
          <a:xfrm>
            <a:off x="2248651" y="8971786"/>
            <a:ext cx="3376929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200" b="1" spc="-35" dirty="0">
                <a:solidFill>
                  <a:srgbClr val="181818"/>
                </a:solidFill>
                <a:latin typeface="Tahoma"/>
                <a:cs typeface="Tahoma"/>
              </a:rPr>
              <a:t>Cheques de Innovación</a:t>
            </a:r>
            <a:endParaRPr sz="1750" dirty="0">
              <a:latin typeface="Tahoma"/>
              <a:cs typeface="Tahoma"/>
            </a:endParaRPr>
          </a:p>
        </p:txBody>
      </p:sp>
      <p:grpSp>
        <p:nvGrpSpPr>
          <p:cNvPr id="17" name="object 29">
            <a:extLst>
              <a:ext uri="{FF2B5EF4-FFF2-40B4-BE49-F238E27FC236}">
                <a16:creationId xmlns:a16="http://schemas.microsoft.com/office/drawing/2014/main" id="{3D722292-50FA-CE1B-878B-5D9519B8F57D}"/>
              </a:ext>
            </a:extLst>
          </p:cNvPr>
          <p:cNvGrpSpPr/>
          <p:nvPr/>
        </p:nvGrpSpPr>
        <p:grpSpPr>
          <a:xfrm>
            <a:off x="1001371" y="8837759"/>
            <a:ext cx="608965" cy="561975"/>
            <a:chOff x="9259485" y="5603010"/>
            <a:chExt cx="608965" cy="561975"/>
          </a:xfrm>
        </p:grpSpPr>
        <p:sp>
          <p:nvSpPr>
            <p:cNvPr id="18" name="object 30">
              <a:extLst>
                <a:ext uri="{FF2B5EF4-FFF2-40B4-BE49-F238E27FC236}">
                  <a16:creationId xmlns:a16="http://schemas.microsoft.com/office/drawing/2014/main" id="{7B18D7C5-8283-A7DD-2B30-1BE42DCA47A7}"/>
                </a:ext>
              </a:extLst>
            </p:cNvPr>
            <p:cNvSpPr/>
            <p:nvPr/>
          </p:nvSpPr>
          <p:spPr>
            <a:xfrm>
              <a:off x="9400730" y="5603011"/>
              <a:ext cx="319405" cy="561975"/>
            </a:xfrm>
            <a:custGeom>
              <a:avLst/>
              <a:gdLst/>
              <a:ahLst/>
              <a:cxnLst/>
              <a:rect l="l" t="t" r="r" b="b"/>
              <a:pathLst>
                <a:path w="319404" h="561975">
                  <a:moveTo>
                    <a:pt x="169913" y="4648"/>
                  </a:moveTo>
                  <a:lnTo>
                    <a:pt x="165239" y="0"/>
                  </a:lnTo>
                  <a:lnTo>
                    <a:pt x="159473" y="0"/>
                  </a:lnTo>
                  <a:lnTo>
                    <a:pt x="153720" y="0"/>
                  </a:lnTo>
                  <a:lnTo>
                    <a:pt x="149047" y="4648"/>
                  </a:lnTo>
                  <a:lnTo>
                    <a:pt x="149047" y="107149"/>
                  </a:lnTo>
                  <a:lnTo>
                    <a:pt x="153720" y="111798"/>
                  </a:lnTo>
                  <a:lnTo>
                    <a:pt x="165239" y="111798"/>
                  </a:lnTo>
                  <a:lnTo>
                    <a:pt x="169913" y="107149"/>
                  </a:lnTo>
                  <a:lnTo>
                    <a:pt x="169913" y="4648"/>
                  </a:lnTo>
                  <a:close/>
                </a:path>
                <a:path w="319404" h="561975">
                  <a:moveTo>
                    <a:pt x="318960" y="297268"/>
                  </a:moveTo>
                  <a:lnTo>
                    <a:pt x="310807" y="247218"/>
                  </a:lnTo>
                  <a:lnTo>
                    <a:pt x="298094" y="222834"/>
                  </a:lnTo>
                  <a:lnTo>
                    <a:pt x="298094" y="297268"/>
                  </a:lnTo>
                  <a:lnTo>
                    <a:pt x="290652" y="341706"/>
                  </a:lnTo>
                  <a:lnTo>
                    <a:pt x="269773" y="380593"/>
                  </a:lnTo>
                  <a:lnTo>
                    <a:pt x="237718" y="410997"/>
                  </a:lnTo>
                  <a:lnTo>
                    <a:pt x="209537" y="424065"/>
                  </a:lnTo>
                  <a:lnTo>
                    <a:pt x="209537" y="479666"/>
                  </a:lnTo>
                  <a:lnTo>
                    <a:pt x="207632" y="479666"/>
                  </a:lnTo>
                  <a:lnTo>
                    <a:pt x="207632" y="477774"/>
                  </a:lnTo>
                  <a:lnTo>
                    <a:pt x="209537" y="479666"/>
                  </a:lnTo>
                  <a:lnTo>
                    <a:pt x="209537" y="424065"/>
                  </a:lnTo>
                  <a:lnTo>
                    <a:pt x="196672" y="430022"/>
                  </a:lnTo>
                  <a:lnTo>
                    <a:pt x="192163" y="431266"/>
                  </a:lnTo>
                  <a:lnTo>
                    <a:pt x="189039" y="435356"/>
                  </a:lnTo>
                  <a:lnTo>
                    <a:pt x="189039" y="475373"/>
                  </a:lnTo>
                  <a:lnTo>
                    <a:pt x="205219" y="475373"/>
                  </a:lnTo>
                  <a:lnTo>
                    <a:pt x="205714" y="475869"/>
                  </a:lnTo>
                  <a:lnTo>
                    <a:pt x="205701" y="530313"/>
                  </a:lnTo>
                  <a:lnTo>
                    <a:pt x="205219" y="530796"/>
                  </a:lnTo>
                  <a:lnTo>
                    <a:pt x="189039" y="530796"/>
                  </a:lnTo>
                  <a:lnTo>
                    <a:pt x="189039" y="541197"/>
                  </a:lnTo>
                  <a:lnTo>
                    <a:pt x="129921" y="541197"/>
                  </a:lnTo>
                  <a:lnTo>
                    <a:pt x="129921" y="530796"/>
                  </a:lnTo>
                  <a:lnTo>
                    <a:pt x="113728" y="530796"/>
                  </a:lnTo>
                  <a:lnTo>
                    <a:pt x="113233" y="530313"/>
                  </a:lnTo>
                  <a:lnTo>
                    <a:pt x="129921" y="530313"/>
                  </a:lnTo>
                  <a:lnTo>
                    <a:pt x="129921" y="530796"/>
                  </a:lnTo>
                  <a:lnTo>
                    <a:pt x="189039" y="530796"/>
                  </a:lnTo>
                  <a:lnTo>
                    <a:pt x="189039" y="530313"/>
                  </a:lnTo>
                  <a:lnTo>
                    <a:pt x="205701" y="530313"/>
                  </a:lnTo>
                  <a:lnTo>
                    <a:pt x="205701" y="475869"/>
                  </a:lnTo>
                  <a:lnTo>
                    <a:pt x="189039" y="475869"/>
                  </a:lnTo>
                  <a:lnTo>
                    <a:pt x="189039" y="496100"/>
                  </a:lnTo>
                  <a:lnTo>
                    <a:pt x="189039" y="510044"/>
                  </a:lnTo>
                  <a:lnTo>
                    <a:pt x="129921" y="510057"/>
                  </a:lnTo>
                  <a:lnTo>
                    <a:pt x="129921" y="496125"/>
                  </a:lnTo>
                  <a:lnTo>
                    <a:pt x="189039" y="496100"/>
                  </a:lnTo>
                  <a:lnTo>
                    <a:pt x="189039" y="475869"/>
                  </a:lnTo>
                  <a:lnTo>
                    <a:pt x="189039" y="475373"/>
                  </a:lnTo>
                  <a:lnTo>
                    <a:pt x="129921" y="475373"/>
                  </a:lnTo>
                  <a:lnTo>
                    <a:pt x="129921" y="475869"/>
                  </a:lnTo>
                  <a:lnTo>
                    <a:pt x="113220" y="475869"/>
                  </a:lnTo>
                  <a:lnTo>
                    <a:pt x="113728" y="475373"/>
                  </a:lnTo>
                  <a:lnTo>
                    <a:pt x="129921" y="475373"/>
                  </a:lnTo>
                  <a:lnTo>
                    <a:pt x="129921" y="435356"/>
                  </a:lnTo>
                  <a:lnTo>
                    <a:pt x="126796" y="431266"/>
                  </a:lnTo>
                  <a:lnTo>
                    <a:pt x="122275" y="430022"/>
                  </a:lnTo>
                  <a:lnTo>
                    <a:pt x="111340" y="424954"/>
                  </a:lnTo>
                  <a:lnTo>
                    <a:pt x="111340" y="526503"/>
                  </a:lnTo>
                  <a:lnTo>
                    <a:pt x="111340" y="528421"/>
                  </a:lnTo>
                  <a:lnTo>
                    <a:pt x="109423" y="526503"/>
                  </a:lnTo>
                  <a:lnTo>
                    <a:pt x="111340" y="526503"/>
                  </a:lnTo>
                  <a:lnTo>
                    <a:pt x="111340" y="424954"/>
                  </a:lnTo>
                  <a:lnTo>
                    <a:pt x="111328" y="477761"/>
                  </a:lnTo>
                  <a:lnTo>
                    <a:pt x="111328" y="479666"/>
                  </a:lnTo>
                  <a:lnTo>
                    <a:pt x="109410" y="479666"/>
                  </a:lnTo>
                  <a:lnTo>
                    <a:pt x="111328" y="477761"/>
                  </a:lnTo>
                  <a:lnTo>
                    <a:pt x="111328" y="424954"/>
                  </a:lnTo>
                  <a:lnTo>
                    <a:pt x="81241" y="410997"/>
                  </a:lnTo>
                  <a:lnTo>
                    <a:pt x="49174" y="380593"/>
                  </a:lnTo>
                  <a:lnTo>
                    <a:pt x="28308" y="341706"/>
                  </a:lnTo>
                  <a:lnTo>
                    <a:pt x="20866" y="297268"/>
                  </a:lnTo>
                  <a:lnTo>
                    <a:pt x="27940" y="253758"/>
                  </a:lnTo>
                  <a:lnTo>
                    <a:pt x="47637" y="215950"/>
                  </a:lnTo>
                  <a:lnTo>
                    <a:pt x="77660" y="186105"/>
                  </a:lnTo>
                  <a:lnTo>
                    <a:pt x="115709" y="166522"/>
                  </a:lnTo>
                  <a:lnTo>
                    <a:pt x="159473" y="159486"/>
                  </a:lnTo>
                  <a:lnTo>
                    <a:pt x="203250" y="166522"/>
                  </a:lnTo>
                  <a:lnTo>
                    <a:pt x="241287" y="186105"/>
                  </a:lnTo>
                  <a:lnTo>
                    <a:pt x="271310" y="215950"/>
                  </a:lnTo>
                  <a:lnTo>
                    <a:pt x="291020" y="253758"/>
                  </a:lnTo>
                  <a:lnTo>
                    <a:pt x="298094" y="297268"/>
                  </a:lnTo>
                  <a:lnTo>
                    <a:pt x="298094" y="222834"/>
                  </a:lnTo>
                  <a:lnTo>
                    <a:pt x="288137" y="203720"/>
                  </a:lnTo>
                  <a:lnTo>
                    <a:pt x="253606" y="169379"/>
                  </a:lnTo>
                  <a:lnTo>
                    <a:pt x="234378" y="159486"/>
                  </a:lnTo>
                  <a:lnTo>
                    <a:pt x="209829" y="146850"/>
                  </a:lnTo>
                  <a:lnTo>
                    <a:pt x="159473" y="138760"/>
                  </a:lnTo>
                  <a:lnTo>
                    <a:pt x="109131" y="146850"/>
                  </a:lnTo>
                  <a:lnTo>
                    <a:pt x="65354" y="169379"/>
                  </a:lnTo>
                  <a:lnTo>
                    <a:pt x="30810" y="203720"/>
                  </a:lnTo>
                  <a:lnTo>
                    <a:pt x="8140" y="247218"/>
                  </a:lnTo>
                  <a:lnTo>
                    <a:pt x="0" y="297268"/>
                  </a:lnTo>
                  <a:lnTo>
                    <a:pt x="7962" y="346570"/>
                  </a:lnTo>
                  <a:lnTo>
                    <a:pt x="30302" y="390067"/>
                  </a:lnTo>
                  <a:lnTo>
                    <a:pt x="64770" y="424764"/>
                  </a:lnTo>
                  <a:lnTo>
                    <a:pt x="109067" y="447687"/>
                  </a:lnTo>
                  <a:lnTo>
                    <a:pt x="109067" y="479666"/>
                  </a:lnTo>
                  <a:lnTo>
                    <a:pt x="109067" y="480009"/>
                  </a:lnTo>
                  <a:lnTo>
                    <a:pt x="109067" y="491058"/>
                  </a:lnTo>
                  <a:lnTo>
                    <a:pt x="111201" y="491058"/>
                  </a:lnTo>
                  <a:lnTo>
                    <a:pt x="111201" y="493598"/>
                  </a:lnTo>
                  <a:lnTo>
                    <a:pt x="109067" y="491464"/>
                  </a:lnTo>
                  <a:lnTo>
                    <a:pt x="109067" y="514705"/>
                  </a:lnTo>
                  <a:lnTo>
                    <a:pt x="111201" y="512584"/>
                  </a:lnTo>
                  <a:lnTo>
                    <a:pt x="111201" y="515112"/>
                  </a:lnTo>
                  <a:lnTo>
                    <a:pt x="109067" y="515112"/>
                  </a:lnTo>
                  <a:lnTo>
                    <a:pt x="109067" y="526148"/>
                  </a:lnTo>
                  <a:lnTo>
                    <a:pt x="109067" y="526503"/>
                  </a:lnTo>
                  <a:lnTo>
                    <a:pt x="109067" y="557288"/>
                  </a:lnTo>
                  <a:lnTo>
                    <a:pt x="113728" y="561936"/>
                  </a:lnTo>
                  <a:lnTo>
                    <a:pt x="205219" y="561936"/>
                  </a:lnTo>
                  <a:lnTo>
                    <a:pt x="209892" y="557288"/>
                  </a:lnTo>
                  <a:lnTo>
                    <a:pt x="209892" y="541197"/>
                  </a:lnTo>
                  <a:lnTo>
                    <a:pt x="209892" y="526503"/>
                  </a:lnTo>
                  <a:lnTo>
                    <a:pt x="209892" y="526148"/>
                  </a:lnTo>
                  <a:lnTo>
                    <a:pt x="209892" y="515112"/>
                  </a:lnTo>
                  <a:lnTo>
                    <a:pt x="209524" y="515112"/>
                  </a:lnTo>
                  <a:lnTo>
                    <a:pt x="209524" y="526503"/>
                  </a:lnTo>
                  <a:lnTo>
                    <a:pt x="207619" y="528408"/>
                  </a:lnTo>
                  <a:lnTo>
                    <a:pt x="207619" y="526503"/>
                  </a:lnTo>
                  <a:lnTo>
                    <a:pt x="209524" y="526503"/>
                  </a:lnTo>
                  <a:lnTo>
                    <a:pt x="209524" y="515112"/>
                  </a:lnTo>
                  <a:lnTo>
                    <a:pt x="207759" y="515112"/>
                  </a:lnTo>
                  <a:lnTo>
                    <a:pt x="207759" y="512584"/>
                  </a:lnTo>
                  <a:lnTo>
                    <a:pt x="209892" y="514705"/>
                  </a:lnTo>
                  <a:lnTo>
                    <a:pt x="209892" y="491464"/>
                  </a:lnTo>
                  <a:lnTo>
                    <a:pt x="207759" y="493598"/>
                  </a:lnTo>
                  <a:lnTo>
                    <a:pt x="207759" y="491058"/>
                  </a:lnTo>
                  <a:lnTo>
                    <a:pt x="209892" y="491058"/>
                  </a:lnTo>
                  <a:lnTo>
                    <a:pt x="209892" y="480009"/>
                  </a:lnTo>
                  <a:lnTo>
                    <a:pt x="209892" y="479666"/>
                  </a:lnTo>
                  <a:lnTo>
                    <a:pt x="209892" y="447687"/>
                  </a:lnTo>
                  <a:lnTo>
                    <a:pt x="254190" y="424764"/>
                  </a:lnTo>
                  <a:lnTo>
                    <a:pt x="288645" y="390067"/>
                  </a:lnTo>
                  <a:lnTo>
                    <a:pt x="310997" y="346570"/>
                  </a:lnTo>
                  <a:lnTo>
                    <a:pt x="318960" y="297268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31">
              <a:extLst>
                <a:ext uri="{FF2B5EF4-FFF2-40B4-BE49-F238E27FC236}">
                  <a16:creationId xmlns:a16="http://schemas.microsoft.com/office/drawing/2014/main" id="{84E4BA84-EA32-95E8-34C1-7D160273AAB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96161" y="5692244"/>
              <a:ext cx="87675" cy="85116"/>
            </a:xfrm>
            <a:prstGeom prst="rect">
              <a:avLst/>
            </a:prstGeom>
          </p:spPr>
        </p:pic>
        <p:pic>
          <p:nvPicPr>
            <p:cNvPr id="20" name="object 32">
              <a:extLst>
                <a:ext uri="{FF2B5EF4-FFF2-40B4-BE49-F238E27FC236}">
                  <a16:creationId xmlns:a16="http://schemas.microsoft.com/office/drawing/2014/main" id="{D0F76EFF-6729-21C1-0825-69DBC91FA19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38171" y="5694816"/>
              <a:ext cx="87670" cy="85116"/>
            </a:xfrm>
            <a:prstGeom prst="rect">
              <a:avLst/>
            </a:prstGeom>
          </p:spPr>
        </p:pic>
        <p:sp>
          <p:nvSpPr>
            <p:cNvPr id="21" name="object 33">
              <a:extLst>
                <a:ext uri="{FF2B5EF4-FFF2-40B4-BE49-F238E27FC236}">
                  <a16:creationId xmlns:a16="http://schemas.microsoft.com/office/drawing/2014/main" id="{ED9D5F93-02A8-C40B-1C60-3A1EE4A294F1}"/>
                </a:ext>
              </a:extLst>
            </p:cNvPr>
            <p:cNvSpPr/>
            <p:nvPr/>
          </p:nvSpPr>
          <p:spPr>
            <a:xfrm>
              <a:off x="9259481" y="5898756"/>
              <a:ext cx="608965" cy="27940"/>
            </a:xfrm>
            <a:custGeom>
              <a:avLst/>
              <a:gdLst/>
              <a:ahLst/>
              <a:cxnLst/>
              <a:rect l="l" t="t" r="r" b="b"/>
              <a:pathLst>
                <a:path w="608965" h="27939">
                  <a:moveTo>
                    <a:pt x="112471" y="11531"/>
                  </a:moveTo>
                  <a:lnTo>
                    <a:pt x="107797" y="6883"/>
                  </a:lnTo>
                  <a:lnTo>
                    <a:pt x="102031" y="6883"/>
                  </a:lnTo>
                  <a:lnTo>
                    <a:pt x="4673" y="6883"/>
                  </a:lnTo>
                  <a:lnTo>
                    <a:pt x="0" y="11531"/>
                  </a:lnTo>
                  <a:lnTo>
                    <a:pt x="0" y="22974"/>
                  </a:lnTo>
                  <a:lnTo>
                    <a:pt x="4673" y="27609"/>
                  </a:lnTo>
                  <a:lnTo>
                    <a:pt x="107797" y="27609"/>
                  </a:lnTo>
                  <a:lnTo>
                    <a:pt x="112471" y="22974"/>
                  </a:lnTo>
                  <a:lnTo>
                    <a:pt x="112471" y="11531"/>
                  </a:lnTo>
                  <a:close/>
                </a:path>
                <a:path w="608965" h="27939">
                  <a:moveTo>
                    <a:pt x="608901" y="4648"/>
                  </a:moveTo>
                  <a:lnTo>
                    <a:pt x="604227" y="0"/>
                  </a:lnTo>
                  <a:lnTo>
                    <a:pt x="598474" y="0"/>
                  </a:lnTo>
                  <a:lnTo>
                    <a:pt x="501103" y="0"/>
                  </a:lnTo>
                  <a:lnTo>
                    <a:pt x="496443" y="4648"/>
                  </a:lnTo>
                  <a:lnTo>
                    <a:pt x="496443" y="16090"/>
                  </a:lnTo>
                  <a:lnTo>
                    <a:pt x="501103" y="20739"/>
                  </a:lnTo>
                  <a:lnTo>
                    <a:pt x="604227" y="20739"/>
                  </a:lnTo>
                  <a:lnTo>
                    <a:pt x="608901" y="16090"/>
                  </a:lnTo>
                  <a:lnTo>
                    <a:pt x="608901" y="4648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E07837A-BBB4-FD2A-6DDB-D8029E1C57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414584"/>
              </p:ext>
            </p:extLst>
          </p:nvPr>
        </p:nvGraphicFramePr>
        <p:xfrm>
          <a:off x="609600" y="2327259"/>
          <a:ext cx="7664331" cy="329802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179204412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4011973446"/>
                    </a:ext>
                  </a:extLst>
                </a:gridCol>
                <a:gridCol w="2558931">
                  <a:extLst>
                    <a:ext uri="{9D8B030D-6E8A-4147-A177-3AD203B41FA5}">
                      <a16:colId xmlns:a16="http://schemas.microsoft.com/office/drawing/2014/main" val="3009289870"/>
                    </a:ext>
                  </a:extLst>
                </a:gridCol>
              </a:tblGrid>
              <a:tr h="418619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Categoría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PYMES</a:t>
                      </a:r>
                      <a:endParaRPr lang="es-ES_tradnl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Autónomos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301218"/>
                  </a:ext>
                </a:extLst>
              </a:tr>
              <a:tr h="634433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Asesoramiento tecnológico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10.000 €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5.000 €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9247267"/>
                  </a:ext>
                </a:extLst>
              </a:tr>
              <a:tr h="722549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Digitalización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10.000 € / 5.000 €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5.000 € / 2.500 €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4803082"/>
                  </a:ext>
                </a:extLst>
              </a:tr>
              <a:tr h="722549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Consultoría para la certificación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5.000 €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2.500 €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538823"/>
                  </a:ext>
                </a:extLst>
              </a:tr>
              <a:tr h="722549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Diseño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5.000 €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2.500 €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8496301"/>
                  </a:ext>
                </a:extLst>
              </a:tr>
            </a:tbl>
          </a:graphicData>
        </a:graphic>
      </p:graphicFrame>
      <p:sp>
        <p:nvSpPr>
          <p:cNvPr id="7" name="object 14">
            <a:extLst>
              <a:ext uri="{FF2B5EF4-FFF2-40B4-BE49-F238E27FC236}">
                <a16:creationId xmlns:a16="http://schemas.microsoft.com/office/drawing/2014/main" id="{9A0F5C67-39B9-020D-F3AD-D737616A81BF}"/>
              </a:ext>
            </a:extLst>
          </p:cNvPr>
          <p:cNvSpPr/>
          <p:nvPr/>
        </p:nvSpPr>
        <p:spPr>
          <a:xfrm>
            <a:off x="609600" y="682574"/>
            <a:ext cx="7664331" cy="1028700"/>
          </a:xfrm>
          <a:custGeom>
            <a:avLst/>
            <a:gdLst/>
            <a:ahLst/>
            <a:cxnLst/>
            <a:rect l="l" t="t" r="r" b="b"/>
            <a:pathLst>
              <a:path w="16230600" h="1028700">
                <a:moveTo>
                  <a:pt x="16036012" y="1028699"/>
                </a:moveTo>
                <a:lnTo>
                  <a:pt x="194431" y="1028699"/>
                </a:lnTo>
                <a:lnTo>
                  <a:pt x="149927" y="1023566"/>
                </a:lnTo>
                <a:lnTo>
                  <a:pt x="109032" y="1008951"/>
                </a:lnTo>
                <a:lnTo>
                  <a:pt x="72927" y="986031"/>
                </a:lnTo>
                <a:lnTo>
                  <a:pt x="42791" y="955982"/>
                </a:lnTo>
                <a:lnTo>
                  <a:pt x="19805" y="919981"/>
                </a:lnTo>
                <a:lnTo>
                  <a:pt x="5147" y="879205"/>
                </a:lnTo>
                <a:lnTo>
                  <a:pt x="0" y="834829"/>
                </a:lnTo>
                <a:lnTo>
                  <a:pt x="0" y="193870"/>
                </a:lnTo>
                <a:lnTo>
                  <a:pt x="5147" y="149494"/>
                </a:lnTo>
                <a:lnTo>
                  <a:pt x="19805" y="108718"/>
                </a:lnTo>
                <a:lnTo>
                  <a:pt x="42791" y="72717"/>
                </a:lnTo>
                <a:lnTo>
                  <a:pt x="72927" y="42668"/>
                </a:lnTo>
                <a:lnTo>
                  <a:pt x="109032" y="19748"/>
                </a:lnTo>
                <a:lnTo>
                  <a:pt x="149927" y="5133"/>
                </a:lnTo>
                <a:lnTo>
                  <a:pt x="194431" y="0"/>
                </a:lnTo>
                <a:lnTo>
                  <a:pt x="16036012" y="0"/>
                </a:lnTo>
                <a:lnTo>
                  <a:pt x="16080516" y="5133"/>
                </a:lnTo>
                <a:lnTo>
                  <a:pt x="16121410" y="19748"/>
                </a:lnTo>
                <a:lnTo>
                  <a:pt x="16157516" y="42668"/>
                </a:lnTo>
                <a:lnTo>
                  <a:pt x="16187651" y="72717"/>
                </a:lnTo>
                <a:lnTo>
                  <a:pt x="16210638" y="108718"/>
                </a:lnTo>
                <a:lnTo>
                  <a:pt x="16225295" y="149494"/>
                </a:lnTo>
                <a:lnTo>
                  <a:pt x="16230443" y="193870"/>
                </a:lnTo>
                <a:lnTo>
                  <a:pt x="16230443" y="834829"/>
                </a:lnTo>
                <a:lnTo>
                  <a:pt x="16225295" y="879205"/>
                </a:lnTo>
                <a:lnTo>
                  <a:pt x="16210638" y="919981"/>
                </a:lnTo>
                <a:lnTo>
                  <a:pt x="16187651" y="955982"/>
                </a:lnTo>
                <a:lnTo>
                  <a:pt x="16157516" y="986031"/>
                </a:lnTo>
                <a:lnTo>
                  <a:pt x="16121410" y="1008951"/>
                </a:lnTo>
                <a:lnTo>
                  <a:pt x="16080516" y="1023566"/>
                </a:lnTo>
                <a:lnTo>
                  <a:pt x="16036012" y="1028699"/>
                </a:lnTo>
                <a:close/>
              </a:path>
            </a:pathLst>
          </a:custGeom>
          <a:solidFill>
            <a:srgbClr val="280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EB2B9980-D608-F735-1592-E5D4C515E0FE}"/>
              </a:ext>
            </a:extLst>
          </p:cNvPr>
          <p:cNvSpPr txBox="1"/>
          <p:nvPr/>
        </p:nvSpPr>
        <p:spPr>
          <a:xfrm>
            <a:off x="864523" y="934153"/>
            <a:ext cx="679980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800" b="1" spc="2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Importe mínimo subvencionable</a:t>
            </a:r>
            <a:endParaRPr sz="28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10" name="object 14">
            <a:extLst>
              <a:ext uri="{FF2B5EF4-FFF2-40B4-BE49-F238E27FC236}">
                <a16:creationId xmlns:a16="http://schemas.microsoft.com/office/drawing/2014/main" id="{9A33B45D-6AAB-353F-31EA-5DDDECA17CB4}"/>
              </a:ext>
            </a:extLst>
          </p:cNvPr>
          <p:cNvSpPr/>
          <p:nvPr/>
        </p:nvSpPr>
        <p:spPr>
          <a:xfrm>
            <a:off x="9783095" y="661891"/>
            <a:ext cx="7640382" cy="1028700"/>
          </a:xfrm>
          <a:custGeom>
            <a:avLst/>
            <a:gdLst/>
            <a:ahLst/>
            <a:cxnLst/>
            <a:rect l="l" t="t" r="r" b="b"/>
            <a:pathLst>
              <a:path w="16230600" h="1028700">
                <a:moveTo>
                  <a:pt x="16036012" y="1028699"/>
                </a:moveTo>
                <a:lnTo>
                  <a:pt x="194431" y="1028699"/>
                </a:lnTo>
                <a:lnTo>
                  <a:pt x="149927" y="1023566"/>
                </a:lnTo>
                <a:lnTo>
                  <a:pt x="109032" y="1008951"/>
                </a:lnTo>
                <a:lnTo>
                  <a:pt x="72927" y="986031"/>
                </a:lnTo>
                <a:lnTo>
                  <a:pt x="42791" y="955982"/>
                </a:lnTo>
                <a:lnTo>
                  <a:pt x="19805" y="919981"/>
                </a:lnTo>
                <a:lnTo>
                  <a:pt x="5147" y="879205"/>
                </a:lnTo>
                <a:lnTo>
                  <a:pt x="0" y="834829"/>
                </a:lnTo>
                <a:lnTo>
                  <a:pt x="0" y="193870"/>
                </a:lnTo>
                <a:lnTo>
                  <a:pt x="5147" y="149494"/>
                </a:lnTo>
                <a:lnTo>
                  <a:pt x="19805" y="108718"/>
                </a:lnTo>
                <a:lnTo>
                  <a:pt x="42791" y="72717"/>
                </a:lnTo>
                <a:lnTo>
                  <a:pt x="72927" y="42668"/>
                </a:lnTo>
                <a:lnTo>
                  <a:pt x="109032" y="19748"/>
                </a:lnTo>
                <a:lnTo>
                  <a:pt x="149927" y="5133"/>
                </a:lnTo>
                <a:lnTo>
                  <a:pt x="194431" y="0"/>
                </a:lnTo>
                <a:lnTo>
                  <a:pt x="16036012" y="0"/>
                </a:lnTo>
                <a:lnTo>
                  <a:pt x="16080516" y="5133"/>
                </a:lnTo>
                <a:lnTo>
                  <a:pt x="16121410" y="19748"/>
                </a:lnTo>
                <a:lnTo>
                  <a:pt x="16157516" y="42668"/>
                </a:lnTo>
                <a:lnTo>
                  <a:pt x="16187651" y="72717"/>
                </a:lnTo>
                <a:lnTo>
                  <a:pt x="16210638" y="108718"/>
                </a:lnTo>
                <a:lnTo>
                  <a:pt x="16225295" y="149494"/>
                </a:lnTo>
                <a:lnTo>
                  <a:pt x="16230443" y="193870"/>
                </a:lnTo>
                <a:lnTo>
                  <a:pt x="16230443" y="834829"/>
                </a:lnTo>
                <a:lnTo>
                  <a:pt x="16225295" y="879205"/>
                </a:lnTo>
                <a:lnTo>
                  <a:pt x="16210638" y="919981"/>
                </a:lnTo>
                <a:lnTo>
                  <a:pt x="16187651" y="955982"/>
                </a:lnTo>
                <a:lnTo>
                  <a:pt x="16157516" y="986031"/>
                </a:lnTo>
                <a:lnTo>
                  <a:pt x="16121410" y="1008951"/>
                </a:lnTo>
                <a:lnTo>
                  <a:pt x="16080516" y="1023566"/>
                </a:lnTo>
                <a:lnTo>
                  <a:pt x="16036012" y="1028699"/>
                </a:lnTo>
                <a:close/>
              </a:path>
            </a:pathLst>
          </a:custGeom>
          <a:solidFill>
            <a:srgbClr val="280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5">
            <a:extLst>
              <a:ext uri="{FF2B5EF4-FFF2-40B4-BE49-F238E27FC236}">
                <a16:creationId xmlns:a16="http://schemas.microsoft.com/office/drawing/2014/main" id="{74CF53B5-03AE-4D04-C0D2-FC2D4E667865}"/>
              </a:ext>
            </a:extLst>
          </p:cNvPr>
          <p:cNvSpPr txBox="1"/>
          <p:nvPr/>
        </p:nvSpPr>
        <p:spPr>
          <a:xfrm>
            <a:off x="10014068" y="913470"/>
            <a:ext cx="519666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800" b="1" spc="2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Cuantía de la subvención</a:t>
            </a:r>
            <a:endParaRPr sz="28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13DF2517-614F-D20A-ADA2-AAB5445840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315221"/>
              </p:ext>
            </p:extLst>
          </p:nvPr>
        </p:nvGraphicFramePr>
        <p:xfrm>
          <a:off x="9813575" y="2327259"/>
          <a:ext cx="7664331" cy="329802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179204412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4011973446"/>
                    </a:ext>
                  </a:extLst>
                </a:gridCol>
                <a:gridCol w="2558931">
                  <a:extLst>
                    <a:ext uri="{9D8B030D-6E8A-4147-A177-3AD203B41FA5}">
                      <a16:colId xmlns:a16="http://schemas.microsoft.com/office/drawing/2014/main" val="3009289870"/>
                    </a:ext>
                  </a:extLst>
                </a:gridCol>
              </a:tblGrid>
              <a:tr h="418619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Categoría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PYMES</a:t>
                      </a:r>
                      <a:endParaRPr lang="es-ES_tradnl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Autónomos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301218"/>
                  </a:ext>
                </a:extLst>
              </a:tr>
              <a:tr h="634433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Asesoramiento tecnológico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7.500 €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3.750 €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9247267"/>
                  </a:ext>
                </a:extLst>
              </a:tr>
              <a:tr h="722549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Digitalización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5.000 € / 2.500 €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2.500 € / 1.250 €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4803082"/>
                  </a:ext>
                </a:extLst>
              </a:tr>
              <a:tr h="722549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Consultoría para la certificación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2.500 €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1.250 €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538823"/>
                  </a:ext>
                </a:extLst>
              </a:tr>
              <a:tr h="722549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Diseño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2.500 €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1.250 €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8496301"/>
                  </a:ext>
                </a:extLst>
              </a:tr>
            </a:tbl>
          </a:graphicData>
        </a:graphic>
      </p:graphicFrame>
      <p:sp>
        <p:nvSpPr>
          <p:cNvPr id="25" name="Marco 24">
            <a:extLst>
              <a:ext uri="{FF2B5EF4-FFF2-40B4-BE49-F238E27FC236}">
                <a16:creationId xmlns:a16="http://schemas.microsoft.com/office/drawing/2014/main" id="{336CF157-7FD5-C935-7DC2-669090DE65B0}"/>
              </a:ext>
            </a:extLst>
          </p:cNvPr>
          <p:cNvSpPr/>
          <p:nvPr/>
        </p:nvSpPr>
        <p:spPr>
          <a:xfrm>
            <a:off x="11506200" y="6438900"/>
            <a:ext cx="4213348" cy="1166206"/>
          </a:xfrm>
          <a:prstGeom prst="fram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C8D5AB5E-913A-B844-0C0E-57C8F80F061B}"/>
              </a:ext>
            </a:extLst>
          </p:cNvPr>
          <p:cNvSpPr txBox="1"/>
          <p:nvPr/>
        </p:nvSpPr>
        <p:spPr>
          <a:xfrm>
            <a:off x="11778494" y="6729615"/>
            <a:ext cx="3527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Efecto Incentivador</a:t>
            </a:r>
          </a:p>
        </p:txBody>
      </p:sp>
      <p:pic>
        <p:nvPicPr>
          <p:cNvPr id="27" name="Imagen 16">
            <a:extLst>
              <a:ext uri="{FF2B5EF4-FFF2-40B4-BE49-F238E27FC236}">
                <a16:creationId xmlns:a16="http://schemas.microsoft.com/office/drawing/2014/main" id="{261935D6-F2BB-E122-204C-A9F993D06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105" y="9010943"/>
            <a:ext cx="3700800" cy="1080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object 23">
            <a:extLst>
              <a:ext uri="{FF2B5EF4-FFF2-40B4-BE49-F238E27FC236}">
                <a16:creationId xmlns:a16="http://schemas.microsoft.com/office/drawing/2014/main" id="{5D260F5D-8C5A-030E-7E6A-C35E02459759}"/>
              </a:ext>
            </a:extLst>
          </p:cNvPr>
          <p:cNvGrpSpPr/>
          <p:nvPr/>
        </p:nvGrpSpPr>
        <p:grpSpPr>
          <a:xfrm>
            <a:off x="327704" y="6504312"/>
            <a:ext cx="8610600" cy="542727"/>
            <a:chOff x="8488969" y="7306023"/>
            <a:chExt cx="6991350" cy="1952625"/>
          </a:xfrm>
        </p:grpSpPr>
        <p:sp>
          <p:nvSpPr>
            <p:cNvPr id="3" name="object 24">
              <a:extLst>
                <a:ext uri="{FF2B5EF4-FFF2-40B4-BE49-F238E27FC236}">
                  <a16:creationId xmlns:a16="http://schemas.microsoft.com/office/drawing/2014/main" id="{2C41FCE9-8850-1C74-F571-77D247D1AB48}"/>
                </a:ext>
              </a:extLst>
            </p:cNvPr>
            <p:cNvSpPr/>
            <p:nvPr/>
          </p:nvSpPr>
          <p:spPr>
            <a:xfrm>
              <a:off x="8488969" y="7306023"/>
              <a:ext cx="6991350" cy="1952625"/>
            </a:xfrm>
            <a:custGeom>
              <a:avLst/>
              <a:gdLst/>
              <a:ahLst/>
              <a:cxnLst/>
              <a:rect l="l" t="t" r="r" b="b"/>
              <a:pathLst>
                <a:path w="6991350" h="1952625">
                  <a:moveTo>
                    <a:pt x="6623084" y="1952625"/>
                  </a:moveTo>
                  <a:lnTo>
                    <a:pt x="367910" y="1952625"/>
                  </a:lnTo>
                  <a:lnTo>
                    <a:pt x="321852" y="1949750"/>
                  </a:lnTo>
                  <a:lnTo>
                    <a:pt x="277475" y="1941358"/>
                  </a:lnTo>
                  <a:lnTo>
                    <a:pt x="235128" y="1927797"/>
                  </a:lnTo>
                  <a:lnTo>
                    <a:pt x="195159" y="1909417"/>
                  </a:lnTo>
                  <a:lnTo>
                    <a:pt x="157918" y="1886565"/>
                  </a:lnTo>
                  <a:lnTo>
                    <a:pt x="123753" y="1859591"/>
                  </a:lnTo>
                  <a:lnTo>
                    <a:pt x="93012" y="1828843"/>
                  </a:lnTo>
                  <a:lnTo>
                    <a:pt x="66044" y="1794670"/>
                  </a:lnTo>
                  <a:lnTo>
                    <a:pt x="43197" y="1757420"/>
                  </a:lnTo>
                  <a:lnTo>
                    <a:pt x="24821" y="1717443"/>
                  </a:lnTo>
                  <a:lnTo>
                    <a:pt x="11264" y="1675086"/>
                  </a:lnTo>
                  <a:lnTo>
                    <a:pt x="2874" y="1630699"/>
                  </a:lnTo>
                  <a:lnTo>
                    <a:pt x="0" y="1584630"/>
                  </a:lnTo>
                  <a:lnTo>
                    <a:pt x="0" y="367994"/>
                  </a:lnTo>
                  <a:lnTo>
                    <a:pt x="2874" y="321925"/>
                  </a:lnTo>
                  <a:lnTo>
                    <a:pt x="11264" y="277538"/>
                  </a:lnTo>
                  <a:lnTo>
                    <a:pt x="24821" y="235181"/>
                  </a:lnTo>
                  <a:lnTo>
                    <a:pt x="43197" y="195204"/>
                  </a:lnTo>
                  <a:lnTo>
                    <a:pt x="66044" y="157954"/>
                  </a:lnTo>
                  <a:lnTo>
                    <a:pt x="93012" y="123781"/>
                  </a:lnTo>
                  <a:lnTo>
                    <a:pt x="123753" y="93033"/>
                  </a:lnTo>
                  <a:lnTo>
                    <a:pt x="157918" y="66059"/>
                  </a:lnTo>
                  <a:lnTo>
                    <a:pt x="195159" y="43207"/>
                  </a:lnTo>
                  <a:lnTo>
                    <a:pt x="235128" y="24827"/>
                  </a:lnTo>
                  <a:lnTo>
                    <a:pt x="277475" y="11266"/>
                  </a:lnTo>
                  <a:lnTo>
                    <a:pt x="321852" y="2874"/>
                  </a:lnTo>
                  <a:lnTo>
                    <a:pt x="367910" y="0"/>
                  </a:lnTo>
                  <a:lnTo>
                    <a:pt x="6623084" y="0"/>
                  </a:lnTo>
                  <a:lnTo>
                    <a:pt x="6669143" y="2874"/>
                  </a:lnTo>
                  <a:lnTo>
                    <a:pt x="6713520" y="11266"/>
                  </a:lnTo>
                  <a:lnTo>
                    <a:pt x="6755867" y="24827"/>
                  </a:lnTo>
                  <a:lnTo>
                    <a:pt x="6795835" y="43207"/>
                  </a:lnTo>
                  <a:lnTo>
                    <a:pt x="6833076" y="66059"/>
                  </a:lnTo>
                  <a:lnTo>
                    <a:pt x="6867242" y="93033"/>
                  </a:lnTo>
                  <a:lnTo>
                    <a:pt x="6897983" y="123781"/>
                  </a:lnTo>
                  <a:lnTo>
                    <a:pt x="6924951" y="157954"/>
                  </a:lnTo>
                  <a:lnTo>
                    <a:pt x="6947797" y="195204"/>
                  </a:lnTo>
                  <a:lnTo>
                    <a:pt x="6966173" y="235181"/>
                  </a:lnTo>
                  <a:lnTo>
                    <a:pt x="6979731" y="277538"/>
                  </a:lnTo>
                  <a:lnTo>
                    <a:pt x="6988121" y="321925"/>
                  </a:lnTo>
                  <a:lnTo>
                    <a:pt x="6990995" y="367994"/>
                  </a:lnTo>
                  <a:lnTo>
                    <a:pt x="6990995" y="1584630"/>
                  </a:lnTo>
                  <a:lnTo>
                    <a:pt x="6988121" y="1630699"/>
                  </a:lnTo>
                  <a:lnTo>
                    <a:pt x="6979731" y="1675086"/>
                  </a:lnTo>
                  <a:lnTo>
                    <a:pt x="6966173" y="1717443"/>
                  </a:lnTo>
                  <a:lnTo>
                    <a:pt x="6947797" y="1757420"/>
                  </a:lnTo>
                  <a:lnTo>
                    <a:pt x="6924951" y="1794670"/>
                  </a:lnTo>
                  <a:lnTo>
                    <a:pt x="6897983" y="1828843"/>
                  </a:lnTo>
                  <a:lnTo>
                    <a:pt x="6867242" y="1859591"/>
                  </a:lnTo>
                  <a:lnTo>
                    <a:pt x="6833076" y="1886565"/>
                  </a:lnTo>
                  <a:lnTo>
                    <a:pt x="6795835" y="1909417"/>
                  </a:lnTo>
                  <a:lnTo>
                    <a:pt x="6755867" y="1927797"/>
                  </a:lnTo>
                  <a:lnTo>
                    <a:pt x="6713520" y="1941358"/>
                  </a:lnTo>
                  <a:lnTo>
                    <a:pt x="6669143" y="1949750"/>
                  </a:lnTo>
                  <a:lnTo>
                    <a:pt x="6623084" y="1952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27">
              <a:extLst>
                <a:ext uri="{FF2B5EF4-FFF2-40B4-BE49-F238E27FC236}">
                  <a16:creationId xmlns:a16="http://schemas.microsoft.com/office/drawing/2014/main" id="{073409AA-E6E5-297F-C5FD-98BA34F24B16}"/>
                </a:ext>
              </a:extLst>
            </p:cNvPr>
            <p:cNvSpPr/>
            <p:nvPr/>
          </p:nvSpPr>
          <p:spPr>
            <a:xfrm>
              <a:off x="14439555" y="8166818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152302" y="114299"/>
                  </a:moveTo>
                  <a:lnTo>
                    <a:pt x="0" y="228599"/>
                  </a:lnTo>
                  <a:lnTo>
                    <a:pt x="0" y="0"/>
                  </a:lnTo>
                  <a:lnTo>
                    <a:pt x="152302" y="114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28">
            <a:extLst>
              <a:ext uri="{FF2B5EF4-FFF2-40B4-BE49-F238E27FC236}">
                <a16:creationId xmlns:a16="http://schemas.microsoft.com/office/drawing/2014/main" id="{45905534-2EA5-34DF-2DA0-E030BD64AA5D}"/>
              </a:ext>
            </a:extLst>
          </p:cNvPr>
          <p:cNvSpPr txBox="1"/>
          <p:nvPr/>
        </p:nvSpPr>
        <p:spPr>
          <a:xfrm>
            <a:off x="609600" y="6528054"/>
            <a:ext cx="8610600" cy="436017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lang="es-ES" sz="2200" b="1" spc="-35" dirty="0">
                <a:solidFill>
                  <a:srgbClr val="181818"/>
                </a:solidFill>
                <a:latin typeface="Tahoma"/>
                <a:cs typeface="Tahoma"/>
              </a:rPr>
              <a:t>El presupuesto del proyecto no podrá superar los 15.000 €</a:t>
            </a:r>
            <a:endParaRPr sz="2200" dirty="0">
              <a:latin typeface="Tahoma"/>
              <a:cs typeface="Tahoma"/>
            </a:endParaRPr>
          </a:p>
        </p:txBody>
      </p:sp>
      <p:sp>
        <p:nvSpPr>
          <p:cNvPr id="28" name="Estrella: 5 puntas 27">
            <a:extLst>
              <a:ext uri="{FF2B5EF4-FFF2-40B4-BE49-F238E27FC236}">
                <a16:creationId xmlns:a16="http://schemas.microsoft.com/office/drawing/2014/main" id="{E87A4ECA-77D0-0D9A-D4D7-4580CCD8A6E3}"/>
              </a:ext>
            </a:extLst>
          </p:cNvPr>
          <p:cNvSpPr>
            <a:spLocks noChangeAspect="1"/>
          </p:cNvSpPr>
          <p:nvPr/>
        </p:nvSpPr>
        <p:spPr>
          <a:xfrm rot="1406081">
            <a:off x="8531245" y="6087107"/>
            <a:ext cx="1612095" cy="1440000"/>
          </a:xfrm>
          <a:prstGeom prst="star5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600" b="1" dirty="0"/>
          </a:p>
        </p:txBody>
      </p:sp>
    </p:spTree>
    <p:extLst>
      <p:ext uri="{BB962C8B-B14F-4D97-AF65-F5344CB8AC3E}">
        <p14:creationId xmlns:p14="http://schemas.microsoft.com/office/powerpoint/2010/main" val="1800818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65892" y="811929"/>
            <a:ext cx="146812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4800" u="sng" dirty="0"/>
              <a:t>Cheques de Desarrollo Empresarial 2023</a:t>
            </a:r>
            <a:endParaRPr sz="4800" u="sng" dirty="0"/>
          </a:p>
        </p:txBody>
      </p:sp>
      <p:pic>
        <p:nvPicPr>
          <p:cNvPr id="24" name="object 14">
            <a:extLst>
              <a:ext uri="{FF2B5EF4-FFF2-40B4-BE49-F238E27FC236}">
                <a16:creationId xmlns:a16="http://schemas.microsoft.com/office/drawing/2014/main" id="{5B99B62A-5EDB-F0A0-89B0-93AAF4B1A57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85618" y="9010943"/>
            <a:ext cx="2867024" cy="1095374"/>
          </a:xfrm>
          <a:prstGeom prst="rect">
            <a:avLst/>
          </a:prstGeom>
        </p:spPr>
      </p:pic>
      <p:grpSp>
        <p:nvGrpSpPr>
          <p:cNvPr id="2" name="object 8">
            <a:extLst>
              <a:ext uri="{FF2B5EF4-FFF2-40B4-BE49-F238E27FC236}">
                <a16:creationId xmlns:a16="http://schemas.microsoft.com/office/drawing/2014/main" id="{F41428CB-FAEC-CF3F-469D-805289135C40}"/>
              </a:ext>
            </a:extLst>
          </p:cNvPr>
          <p:cNvGrpSpPr/>
          <p:nvPr/>
        </p:nvGrpSpPr>
        <p:grpSpPr>
          <a:xfrm>
            <a:off x="451171" y="2880165"/>
            <a:ext cx="8083229" cy="3194782"/>
            <a:chOff x="1028700" y="3873840"/>
            <a:chExt cx="7800975" cy="2543180"/>
          </a:xfrm>
        </p:grpSpPr>
        <p:sp>
          <p:nvSpPr>
            <p:cNvPr id="3" name="object 9">
              <a:extLst>
                <a:ext uri="{FF2B5EF4-FFF2-40B4-BE49-F238E27FC236}">
                  <a16:creationId xmlns:a16="http://schemas.microsoft.com/office/drawing/2014/main" id="{CF495BD3-C9BA-0919-256C-24AE69EB4E8A}"/>
                </a:ext>
              </a:extLst>
            </p:cNvPr>
            <p:cNvSpPr/>
            <p:nvPr/>
          </p:nvSpPr>
          <p:spPr>
            <a:xfrm>
              <a:off x="1028700" y="3873845"/>
              <a:ext cx="7800975" cy="2543175"/>
            </a:xfrm>
            <a:custGeom>
              <a:avLst/>
              <a:gdLst/>
              <a:ahLst/>
              <a:cxnLst/>
              <a:rect l="l" t="t" r="r" b="b"/>
              <a:pathLst>
                <a:path w="7800975" h="2543175">
                  <a:moveTo>
                    <a:pt x="7433058" y="2543153"/>
                  </a:moveTo>
                  <a:lnTo>
                    <a:pt x="367915" y="2543153"/>
                  </a:lnTo>
                  <a:lnTo>
                    <a:pt x="321856" y="2540275"/>
                  </a:lnTo>
                  <a:lnTo>
                    <a:pt x="277479" y="2531871"/>
                  </a:lnTo>
                  <a:lnTo>
                    <a:pt x="235131" y="2518293"/>
                  </a:lnTo>
                  <a:lnTo>
                    <a:pt x="195162" y="2499888"/>
                  </a:lnTo>
                  <a:lnTo>
                    <a:pt x="157920" y="2477006"/>
                  </a:lnTo>
                  <a:lnTo>
                    <a:pt x="123755" y="2449996"/>
                  </a:lnTo>
                  <a:lnTo>
                    <a:pt x="93013" y="2419207"/>
                  </a:lnTo>
                  <a:lnTo>
                    <a:pt x="66045" y="2384989"/>
                  </a:lnTo>
                  <a:lnTo>
                    <a:pt x="43198" y="2347690"/>
                  </a:lnTo>
                  <a:lnTo>
                    <a:pt x="24822" y="2307659"/>
                  </a:lnTo>
                  <a:lnTo>
                    <a:pt x="11264" y="2265246"/>
                  </a:lnTo>
                  <a:lnTo>
                    <a:pt x="2874" y="2220800"/>
                  </a:lnTo>
                  <a:lnTo>
                    <a:pt x="0" y="2174670"/>
                  </a:lnTo>
                  <a:lnTo>
                    <a:pt x="0" y="368483"/>
                  </a:lnTo>
                  <a:lnTo>
                    <a:pt x="2874" y="322353"/>
                  </a:lnTo>
                  <a:lnTo>
                    <a:pt x="11264" y="277907"/>
                  </a:lnTo>
                  <a:lnTo>
                    <a:pt x="24822" y="235494"/>
                  </a:lnTo>
                  <a:lnTo>
                    <a:pt x="43198" y="195463"/>
                  </a:lnTo>
                  <a:lnTo>
                    <a:pt x="66045" y="158164"/>
                  </a:lnTo>
                  <a:lnTo>
                    <a:pt x="93013" y="123945"/>
                  </a:lnTo>
                  <a:lnTo>
                    <a:pt x="123755" y="93157"/>
                  </a:lnTo>
                  <a:lnTo>
                    <a:pt x="157920" y="66147"/>
                  </a:lnTo>
                  <a:lnTo>
                    <a:pt x="195162" y="43265"/>
                  </a:lnTo>
                  <a:lnTo>
                    <a:pt x="235131" y="24860"/>
                  </a:lnTo>
                  <a:lnTo>
                    <a:pt x="277479" y="11281"/>
                  </a:lnTo>
                  <a:lnTo>
                    <a:pt x="321856" y="2878"/>
                  </a:lnTo>
                  <a:lnTo>
                    <a:pt x="367915" y="0"/>
                  </a:lnTo>
                  <a:lnTo>
                    <a:pt x="7433058" y="0"/>
                  </a:lnTo>
                  <a:lnTo>
                    <a:pt x="7479117" y="2878"/>
                  </a:lnTo>
                  <a:lnTo>
                    <a:pt x="7523495" y="11281"/>
                  </a:lnTo>
                  <a:lnTo>
                    <a:pt x="7565842" y="24860"/>
                  </a:lnTo>
                  <a:lnTo>
                    <a:pt x="7605811" y="43265"/>
                  </a:lnTo>
                  <a:lnTo>
                    <a:pt x="7643053" y="66147"/>
                  </a:lnTo>
                  <a:lnTo>
                    <a:pt x="7677219" y="93157"/>
                  </a:lnTo>
                  <a:lnTo>
                    <a:pt x="7707960" y="123945"/>
                  </a:lnTo>
                  <a:lnTo>
                    <a:pt x="7734929" y="158164"/>
                  </a:lnTo>
                  <a:lnTo>
                    <a:pt x="7757775" y="195463"/>
                  </a:lnTo>
                  <a:lnTo>
                    <a:pt x="7776152" y="235494"/>
                  </a:lnTo>
                  <a:lnTo>
                    <a:pt x="7789710" y="277907"/>
                  </a:lnTo>
                  <a:lnTo>
                    <a:pt x="7798100" y="322353"/>
                  </a:lnTo>
                  <a:lnTo>
                    <a:pt x="7800974" y="368483"/>
                  </a:lnTo>
                  <a:lnTo>
                    <a:pt x="7800974" y="2174670"/>
                  </a:lnTo>
                  <a:lnTo>
                    <a:pt x="7798100" y="2220800"/>
                  </a:lnTo>
                  <a:lnTo>
                    <a:pt x="7789710" y="2265246"/>
                  </a:lnTo>
                  <a:lnTo>
                    <a:pt x="7776152" y="2307659"/>
                  </a:lnTo>
                  <a:lnTo>
                    <a:pt x="7757775" y="2347690"/>
                  </a:lnTo>
                  <a:lnTo>
                    <a:pt x="7734929" y="2384989"/>
                  </a:lnTo>
                  <a:lnTo>
                    <a:pt x="7707960" y="2419207"/>
                  </a:lnTo>
                  <a:lnTo>
                    <a:pt x="7677219" y="2449996"/>
                  </a:lnTo>
                  <a:lnTo>
                    <a:pt x="7643053" y="2477006"/>
                  </a:lnTo>
                  <a:lnTo>
                    <a:pt x="7605811" y="2499888"/>
                  </a:lnTo>
                  <a:lnTo>
                    <a:pt x="7565842" y="2518293"/>
                  </a:lnTo>
                  <a:lnTo>
                    <a:pt x="7523495" y="2531871"/>
                  </a:lnTo>
                  <a:lnTo>
                    <a:pt x="7479117" y="2540275"/>
                  </a:lnTo>
                  <a:lnTo>
                    <a:pt x="7433058" y="25431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10">
              <a:extLst>
                <a:ext uri="{FF2B5EF4-FFF2-40B4-BE49-F238E27FC236}">
                  <a16:creationId xmlns:a16="http://schemas.microsoft.com/office/drawing/2014/main" id="{B37A522E-CA57-9331-C9B8-21D2BF928E9E}"/>
                </a:ext>
              </a:extLst>
            </p:cNvPr>
            <p:cNvSpPr/>
            <p:nvPr/>
          </p:nvSpPr>
          <p:spPr>
            <a:xfrm>
              <a:off x="1028700" y="3873840"/>
              <a:ext cx="3067378" cy="2543175"/>
            </a:xfrm>
            <a:custGeom>
              <a:avLst/>
              <a:gdLst/>
              <a:ahLst/>
              <a:cxnLst/>
              <a:rect l="l" t="t" r="r" b="b"/>
              <a:pathLst>
                <a:path w="3419475" h="2543175">
                  <a:moveTo>
                    <a:pt x="3051662" y="2543164"/>
                  </a:moveTo>
                  <a:lnTo>
                    <a:pt x="367812" y="2543164"/>
                  </a:lnTo>
                  <a:lnTo>
                    <a:pt x="321766" y="2540285"/>
                  </a:lnTo>
                  <a:lnTo>
                    <a:pt x="277400" y="2531882"/>
                  </a:lnTo>
                  <a:lnTo>
                    <a:pt x="235065" y="2518303"/>
                  </a:lnTo>
                  <a:lnTo>
                    <a:pt x="195107" y="2499899"/>
                  </a:lnTo>
                  <a:lnTo>
                    <a:pt x="157876" y="2477016"/>
                  </a:lnTo>
                  <a:lnTo>
                    <a:pt x="123720" y="2450006"/>
                  </a:lnTo>
                  <a:lnTo>
                    <a:pt x="92987" y="2419217"/>
                  </a:lnTo>
                  <a:lnTo>
                    <a:pt x="66026" y="2384999"/>
                  </a:lnTo>
                  <a:lnTo>
                    <a:pt x="43186" y="2347699"/>
                  </a:lnTo>
                  <a:lnTo>
                    <a:pt x="24815" y="2307669"/>
                  </a:lnTo>
                  <a:lnTo>
                    <a:pt x="11261" y="2265256"/>
                  </a:lnTo>
                  <a:lnTo>
                    <a:pt x="2873" y="2220809"/>
                  </a:lnTo>
                  <a:lnTo>
                    <a:pt x="0" y="2174679"/>
                  </a:lnTo>
                  <a:lnTo>
                    <a:pt x="0" y="368484"/>
                  </a:lnTo>
                  <a:lnTo>
                    <a:pt x="2873" y="322354"/>
                  </a:lnTo>
                  <a:lnTo>
                    <a:pt x="11261" y="277908"/>
                  </a:lnTo>
                  <a:lnTo>
                    <a:pt x="24815" y="235495"/>
                  </a:lnTo>
                  <a:lnTo>
                    <a:pt x="43186" y="195464"/>
                  </a:lnTo>
                  <a:lnTo>
                    <a:pt x="66026" y="158165"/>
                  </a:lnTo>
                  <a:lnTo>
                    <a:pt x="92987" y="123946"/>
                  </a:lnTo>
                  <a:lnTo>
                    <a:pt x="123720" y="93157"/>
                  </a:lnTo>
                  <a:lnTo>
                    <a:pt x="157876" y="66147"/>
                  </a:lnTo>
                  <a:lnTo>
                    <a:pt x="195107" y="43265"/>
                  </a:lnTo>
                  <a:lnTo>
                    <a:pt x="235065" y="24860"/>
                  </a:lnTo>
                  <a:lnTo>
                    <a:pt x="277400" y="11281"/>
                  </a:lnTo>
                  <a:lnTo>
                    <a:pt x="321766" y="2878"/>
                  </a:lnTo>
                  <a:lnTo>
                    <a:pt x="367812" y="0"/>
                  </a:lnTo>
                  <a:lnTo>
                    <a:pt x="3051662" y="0"/>
                  </a:lnTo>
                  <a:lnTo>
                    <a:pt x="3097708" y="2878"/>
                  </a:lnTo>
                  <a:lnTo>
                    <a:pt x="3142074" y="11281"/>
                  </a:lnTo>
                  <a:lnTo>
                    <a:pt x="3184409" y="24860"/>
                  </a:lnTo>
                  <a:lnTo>
                    <a:pt x="3224367" y="43265"/>
                  </a:lnTo>
                  <a:lnTo>
                    <a:pt x="3261598" y="66147"/>
                  </a:lnTo>
                  <a:lnTo>
                    <a:pt x="3295754" y="93157"/>
                  </a:lnTo>
                  <a:lnTo>
                    <a:pt x="3326487" y="123946"/>
                  </a:lnTo>
                  <a:lnTo>
                    <a:pt x="3353448" y="158165"/>
                  </a:lnTo>
                  <a:lnTo>
                    <a:pt x="3376288" y="195464"/>
                  </a:lnTo>
                  <a:lnTo>
                    <a:pt x="3394659" y="235495"/>
                  </a:lnTo>
                  <a:lnTo>
                    <a:pt x="3408213" y="277908"/>
                  </a:lnTo>
                  <a:lnTo>
                    <a:pt x="3416601" y="322354"/>
                  </a:lnTo>
                  <a:lnTo>
                    <a:pt x="3419474" y="368484"/>
                  </a:lnTo>
                  <a:lnTo>
                    <a:pt x="3419474" y="2174679"/>
                  </a:lnTo>
                  <a:lnTo>
                    <a:pt x="3416601" y="2220809"/>
                  </a:lnTo>
                  <a:lnTo>
                    <a:pt x="3408213" y="2265256"/>
                  </a:lnTo>
                  <a:lnTo>
                    <a:pt x="3394659" y="2307669"/>
                  </a:lnTo>
                  <a:lnTo>
                    <a:pt x="3376288" y="2347699"/>
                  </a:lnTo>
                  <a:lnTo>
                    <a:pt x="3353448" y="2384999"/>
                  </a:lnTo>
                  <a:lnTo>
                    <a:pt x="3326487" y="2419217"/>
                  </a:lnTo>
                  <a:lnTo>
                    <a:pt x="3295754" y="2450006"/>
                  </a:lnTo>
                  <a:lnTo>
                    <a:pt x="3261598" y="2477016"/>
                  </a:lnTo>
                  <a:lnTo>
                    <a:pt x="3224367" y="2499899"/>
                  </a:lnTo>
                  <a:lnTo>
                    <a:pt x="3184409" y="2518303"/>
                  </a:lnTo>
                  <a:lnTo>
                    <a:pt x="3142074" y="2531882"/>
                  </a:lnTo>
                  <a:lnTo>
                    <a:pt x="3097708" y="2540285"/>
                  </a:lnTo>
                  <a:lnTo>
                    <a:pt x="3051662" y="2543164"/>
                  </a:lnTo>
                  <a:close/>
                </a:path>
              </a:pathLst>
            </a:custGeom>
            <a:solidFill>
              <a:srgbClr val="280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14">
            <a:extLst>
              <a:ext uri="{FF2B5EF4-FFF2-40B4-BE49-F238E27FC236}">
                <a16:creationId xmlns:a16="http://schemas.microsoft.com/office/drawing/2014/main" id="{A2E368B5-63A2-21D0-FEED-B4B45BDFBE34}"/>
              </a:ext>
            </a:extLst>
          </p:cNvPr>
          <p:cNvSpPr txBox="1"/>
          <p:nvPr/>
        </p:nvSpPr>
        <p:spPr>
          <a:xfrm>
            <a:off x="681115" y="3896671"/>
            <a:ext cx="2718473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400" b="1" dirty="0">
                <a:solidFill>
                  <a:srgbClr val="FFFFFF"/>
                </a:solidFill>
                <a:latin typeface="Tahoma"/>
                <a:cs typeface="Tahoma"/>
              </a:rPr>
              <a:t>Servicios de asesoramiento y consultoría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6" name="object 15">
            <a:extLst>
              <a:ext uri="{FF2B5EF4-FFF2-40B4-BE49-F238E27FC236}">
                <a16:creationId xmlns:a16="http://schemas.microsoft.com/office/drawing/2014/main" id="{D52B559C-7FF1-3F88-8910-FD9189B61FC0}"/>
              </a:ext>
            </a:extLst>
          </p:cNvPr>
          <p:cNvSpPr txBox="1"/>
          <p:nvPr/>
        </p:nvSpPr>
        <p:spPr>
          <a:xfrm>
            <a:off x="3997915" y="3514515"/>
            <a:ext cx="4514714" cy="18851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Protocolo familiar y profesionalización de la gestión.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Tahoma"/>
              </a:rPr>
              <a:t>Crecimiento empresarial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Tahoma"/>
              </a:rPr>
              <a:t>Seguimiento empresarial.</a:t>
            </a:r>
          </a:p>
        </p:txBody>
      </p:sp>
      <p:grpSp>
        <p:nvGrpSpPr>
          <p:cNvPr id="7" name="object 23">
            <a:extLst>
              <a:ext uri="{FF2B5EF4-FFF2-40B4-BE49-F238E27FC236}">
                <a16:creationId xmlns:a16="http://schemas.microsoft.com/office/drawing/2014/main" id="{924C2C1C-4503-38A2-08C3-43B605F950AC}"/>
              </a:ext>
            </a:extLst>
          </p:cNvPr>
          <p:cNvGrpSpPr/>
          <p:nvPr/>
        </p:nvGrpSpPr>
        <p:grpSpPr>
          <a:xfrm>
            <a:off x="133858" y="8161312"/>
            <a:ext cx="6991350" cy="1952625"/>
            <a:chOff x="8488969" y="7306023"/>
            <a:chExt cx="6991350" cy="1952625"/>
          </a:xfrm>
        </p:grpSpPr>
        <p:sp>
          <p:nvSpPr>
            <p:cNvPr id="8" name="object 24">
              <a:extLst>
                <a:ext uri="{FF2B5EF4-FFF2-40B4-BE49-F238E27FC236}">
                  <a16:creationId xmlns:a16="http://schemas.microsoft.com/office/drawing/2014/main" id="{DA15043D-A27E-FA19-FFE6-0E94FF6D894B}"/>
                </a:ext>
              </a:extLst>
            </p:cNvPr>
            <p:cNvSpPr/>
            <p:nvPr/>
          </p:nvSpPr>
          <p:spPr>
            <a:xfrm>
              <a:off x="8488969" y="7306023"/>
              <a:ext cx="6991350" cy="1952625"/>
            </a:xfrm>
            <a:custGeom>
              <a:avLst/>
              <a:gdLst/>
              <a:ahLst/>
              <a:cxnLst/>
              <a:rect l="l" t="t" r="r" b="b"/>
              <a:pathLst>
                <a:path w="6991350" h="1952625">
                  <a:moveTo>
                    <a:pt x="6623084" y="1952625"/>
                  </a:moveTo>
                  <a:lnTo>
                    <a:pt x="367910" y="1952625"/>
                  </a:lnTo>
                  <a:lnTo>
                    <a:pt x="321852" y="1949750"/>
                  </a:lnTo>
                  <a:lnTo>
                    <a:pt x="277475" y="1941358"/>
                  </a:lnTo>
                  <a:lnTo>
                    <a:pt x="235128" y="1927797"/>
                  </a:lnTo>
                  <a:lnTo>
                    <a:pt x="195159" y="1909417"/>
                  </a:lnTo>
                  <a:lnTo>
                    <a:pt x="157918" y="1886565"/>
                  </a:lnTo>
                  <a:lnTo>
                    <a:pt x="123753" y="1859591"/>
                  </a:lnTo>
                  <a:lnTo>
                    <a:pt x="93012" y="1828843"/>
                  </a:lnTo>
                  <a:lnTo>
                    <a:pt x="66044" y="1794670"/>
                  </a:lnTo>
                  <a:lnTo>
                    <a:pt x="43197" y="1757420"/>
                  </a:lnTo>
                  <a:lnTo>
                    <a:pt x="24821" y="1717443"/>
                  </a:lnTo>
                  <a:lnTo>
                    <a:pt x="11264" y="1675086"/>
                  </a:lnTo>
                  <a:lnTo>
                    <a:pt x="2874" y="1630699"/>
                  </a:lnTo>
                  <a:lnTo>
                    <a:pt x="0" y="1584630"/>
                  </a:lnTo>
                  <a:lnTo>
                    <a:pt x="0" y="367994"/>
                  </a:lnTo>
                  <a:lnTo>
                    <a:pt x="2874" y="321925"/>
                  </a:lnTo>
                  <a:lnTo>
                    <a:pt x="11264" y="277538"/>
                  </a:lnTo>
                  <a:lnTo>
                    <a:pt x="24821" y="235181"/>
                  </a:lnTo>
                  <a:lnTo>
                    <a:pt x="43197" y="195204"/>
                  </a:lnTo>
                  <a:lnTo>
                    <a:pt x="66044" y="157954"/>
                  </a:lnTo>
                  <a:lnTo>
                    <a:pt x="93012" y="123781"/>
                  </a:lnTo>
                  <a:lnTo>
                    <a:pt x="123753" y="93033"/>
                  </a:lnTo>
                  <a:lnTo>
                    <a:pt x="157918" y="66059"/>
                  </a:lnTo>
                  <a:lnTo>
                    <a:pt x="195159" y="43207"/>
                  </a:lnTo>
                  <a:lnTo>
                    <a:pt x="235128" y="24827"/>
                  </a:lnTo>
                  <a:lnTo>
                    <a:pt x="277475" y="11266"/>
                  </a:lnTo>
                  <a:lnTo>
                    <a:pt x="321852" y="2874"/>
                  </a:lnTo>
                  <a:lnTo>
                    <a:pt x="367910" y="0"/>
                  </a:lnTo>
                  <a:lnTo>
                    <a:pt x="6623084" y="0"/>
                  </a:lnTo>
                  <a:lnTo>
                    <a:pt x="6669143" y="2874"/>
                  </a:lnTo>
                  <a:lnTo>
                    <a:pt x="6713520" y="11266"/>
                  </a:lnTo>
                  <a:lnTo>
                    <a:pt x="6755867" y="24827"/>
                  </a:lnTo>
                  <a:lnTo>
                    <a:pt x="6795835" y="43207"/>
                  </a:lnTo>
                  <a:lnTo>
                    <a:pt x="6833076" y="66059"/>
                  </a:lnTo>
                  <a:lnTo>
                    <a:pt x="6867242" y="93033"/>
                  </a:lnTo>
                  <a:lnTo>
                    <a:pt x="6897983" y="123781"/>
                  </a:lnTo>
                  <a:lnTo>
                    <a:pt x="6924951" y="157954"/>
                  </a:lnTo>
                  <a:lnTo>
                    <a:pt x="6947797" y="195204"/>
                  </a:lnTo>
                  <a:lnTo>
                    <a:pt x="6966173" y="235181"/>
                  </a:lnTo>
                  <a:lnTo>
                    <a:pt x="6979731" y="277538"/>
                  </a:lnTo>
                  <a:lnTo>
                    <a:pt x="6988121" y="321925"/>
                  </a:lnTo>
                  <a:lnTo>
                    <a:pt x="6990995" y="367994"/>
                  </a:lnTo>
                  <a:lnTo>
                    <a:pt x="6990995" y="1584630"/>
                  </a:lnTo>
                  <a:lnTo>
                    <a:pt x="6988121" y="1630699"/>
                  </a:lnTo>
                  <a:lnTo>
                    <a:pt x="6979731" y="1675086"/>
                  </a:lnTo>
                  <a:lnTo>
                    <a:pt x="6966173" y="1717443"/>
                  </a:lnTo>
                  <a:lnTo>
                    <a:pt x="6947797" y="1757420"/>
                  </a:lnTo>
                  <a:lnTo>
                    <a:pt x="6924951" y="1794670"/>
                  </a:lnTo>
                  <a:lnTo>
                    <a:pt x="6897983" y="1828843"/>
                  </a:lnTo>
                  <a:lnTo>
                    <a:pt x="6867242" y="1859591"/>
                  </a:lnTo>
                  <a:lnTo>
                    <a:pt x="6833076" y="1886565"/>
                  </a:lnTo>
                  <a:lnTo>
                    <a:pt x="6795835" y="1909417"/>
                  </a:lnTo>
                  <a:lnTo>
                    <a:pt x="6755867" y="1927797"/>
                  </a:lnTo>
                  <a:lnTo>
                    <a:pt x="6713520" y="1941358"/>
                  </a:lnTo>
                  <a:lnTo>
                    <a:pt x="6669143" y="1949750"/>
                  </a:lnTo>
                  <a:lnTo>
                    <a:pt x="6623084" y="1952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25">
              <a:extLst>
                <a:ext uri="{FF2B5EF4-FFF2-40B4-BE49-F238E27FC236}">
                  <a16:creationId xmlns:a16="http://schemas.microsoft.com/office/drawing/2014/main" id="{3CA7DDF4-CE60-94F5-CD71-50458FD678D8}"/>
                </a:ext>
              </a:extLst>
            </p:cNvPr>
            <p:cNvSpPr/>
            <p:nvPr/>
          </p:nvSpPr>
          <p:spPr>
            <a:xfrm>
              <a:off x="9080261" y="7811243"/>
              <a:ext cx="964565" cy="945515"/>
            </a:xfrm>
            <a:custGeom>
              <a:avLst/>
              <a:gdLst/>
              <a:ahLst/>
              <a:cxnLst/>
              <a:rect l="l" t="t" r="r" b="b"/>
              <a:pathLst>
                <a:path w="964565" h="945515">
                  <a:moveTo>
                    <a:pt x="895242" y="945013"/>
                  </a:moveTo>
                  <a:lnTo>
                    <a:pt x="68755" y="945013"/>
                  </a:lnTo>
                  <a:lnTo>
                    <a:pt x="42121" y="939531"/>
                  </a:lnTo>
                  <a:lnTo>
                    <a:pt x="20252" y="924625"/>
                  </a:lnTo>
                  <a:lnTo>
                    <a:pt x="5445" y="902608"/>
                  </a:lnTo>
                  <a:lnTo>
                    <a:pt x="0" y="875794"/>
                  </a:lnTo>
                  <a:lnTo>
                    <a:pt x="0" y="69219"/>
                  </a:lnTo>
                  <a:lnTo>
                    <a:pt x="5445" y="42405"/>
                  </a:lnTo>
                  <a:lnTo>
                    <a:pt x="20252" y="20388"/>
                  </a:lnTo>
                  <a:lnTo>
                    <a:pt x="42121" y="5482"/>
                  </a:lnTo>
                  <a:lnTo>
                    <a:pt x="68755" y="0"/>
                  </a:lnTo>
                  <a:lnTo>
                    <a:pt x="895242" y="0"/>
                  </a:lnTo>
                  <a:lnTo>
                    <a:pt x="921876" y="5482"/>
                  </a:lnTo>
                  <a:lnTo>
                    <a:pt x="936267" y="15291"/>
                  </a:lnTo>
                  <a:lnTo>
                    <a:pt x="68755" y="15291"/>
                  </a:lnTo>
                  <a:lnTo>
                    <a:pt x="48040" y="19574"/>
                  </a:lnTo>
                  <a:lnTo>
                    <a:pt x="30998" y="31207"/>
                  </a:lnTo>
                  <a:lnTo>
                    <a:pt x="19443" y="48364"/>
                  </a:lnTo>
                  <a:lnTo>
                    <a:pt x="15189" y="69219"/>
                  </a:lnTo>
                  <a:lnTo>
                    <a:pt x="15189" y="875794"/>
                  </a:lnTo>
                  <a:lnTo>
                    <a:pt x="19443" y="896649"/>
                  </a:lnTo>
                  <a:lnTo>
                    <a:pt x="30998" y="913806"/>
                  </a:lnTo>
                  <a:lnTo>
                    <a:pt x="48040" y="925439"/>
                  </a:lnTo>
                  <a:lnTo>
                    <a:pt x="68755" y="929722"/>
                  </a:lnTo>
                  <a:lnTo>
                    <a:pt x="936267" y="929722"/>
                  </a:lnTo>
                  <a:lnTo>
                    <a:pt x="921876" y="939531"/>
                  </a:lnTo>
                  <a:lnTo>
                    <a:pt x="895242" y="945013"/>
                  </a:lnTo>
                  <a:close/>
                </a:path>
                <a:path w="964565" h="945515">
                  <a:moveTo>
                    <a:pt x="936267" y="929722"/>
                  </a:moveTo>
                  <a:lnTo>
                    <a:pt x="895242" y="929722"/>
                  </a:lnTo>
                  <a:lnTo>
                    <a:pt x="915957" y="925439"/>
                  </a:lnTo>
                  <a:lnTo>
                    <a:pt x="932999" y="913806"/>
                  </a:lnTo>
                  <a:lnTo>
                    <a:pt x="944554" y="896649"/>
                  </a:lnTo>
                  <a:lnTo>
                    <a:pt x="948808" y="875794"/>
                  </a:lnTo>
                  <a:lnTo>
                    <a:pt x="948808" y="69219"/>
                  </a:lnTo>
                  <a:lnTo>
                    <a:pt x="944554" y="48364"/>
                  </a:lnTo>
                  <a:lnTo>
                    <a:pt x="932999" y="31207"/>
                  </a:lnTo>
                  <a:lnTo>
                    <a:pt x="915957" y="19574"/>
                  </a:lnTo>
                  <a:lnTo>
                    <a:pt x="895242" y="15291"/>
                  </a:lnTo>
                  <a:lnTo>
                    <a:pt x="936267" y="15291"/>
                  </a:lnTo>
                  <a:lnTo>
                    <a:pt x="943745" y="20388"/>
                  </a:lnTo>
                  <a:lnTo>
                    <a:pt x="958552" y="42405"/>
                  </a:lnTo>
                  <a:lnTo>
                    <a:pt x="963998" y="69219"/>
                  </a:lnTo>
                  <a:lnTo>
                    <a:pt x="963998" y="875794"/>
                  </a:lnTo>
                  <a:lnTo>
                    <a:pt x="958552" y="902608"/>
                  </a:lnTo>
                  <a:lnTo>
                    <a:pt x="943745" y="924625"/>
                  </a:lnTo>
                  <a:lnTo>
                    <a:pt x="936267" y="929722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26">
              <a:extLst>
                <a:ext uri="{FF2B5EF4-FFF2-40B4-BE49-F238E27FC236}">
                  <a16:creationId xmlns:a16="http://schemas.microsoft.com/office/drawing/2014/main" id="{F5824F18-B528-F89C-B738-423228CB138D}"/>
                </a:ext>
              </a:extLst>
            </p:cNvPr>
            <p:cNvSpPr/>
            <p:nvPr/>
          </p:nvSpPr>
          <p:spPr>
            <a:xfrm>
              <a:off x="14118066" y="79035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381000" y="762000"/>
                  </a:moveTo>
                  <a:lnTo>
                    <a:pt x="333208" y="759031"/>
                  </a:lnTo>
                  <a:lnTo>
                    <a:pt x="287187" y="750363"/>
                  </a:lnTo>
                  <a:lnTo>
                    <a:pt x="243296" y="736354"/>
                  </a:lnTo>
                  <a:lnTo>
                    <a:pt x="201889" y="717359"/>
                  </a:lnTo>
                  <a:lnTo>
                    <a:pt x="163326" y="693737"/>
                  </a:lnTo>
                  <a:lnTo>
                    <a:pt x="127962" y="665844"/>
                  </a:lnTo>
                  <a:lnTo>
                    <a:pt x="96155" y="634037"/>
                  </a:lnTo>
                  <a:lnTo>
                    <a:pt x="68262" y="598673"/>
                  </a:lnTo>
                  <a:lnTo>
                    <a:pt x="44640" y="560110"/>
                  </a:lnTo>
                  <a:lnTo>
                    <a:pt x="25645" y="518703"/>
                  </a:lnTo>
                  <a:lnTo>
                    <a:pt x="11636" y="474812"/>
                  </a:lnTo>
                  <a:lnTo>
                    <a:pt x="2968" y="428791"/>
                  </a:lnTo>
                  <a:lnTo>
                    <a:pt x="0" y="381000"/>
                  </a:lnTo>
                  <a:lnTo>
                    <a:pt x="2968" y="333208"/>
                  </a:lnTo>
                  <a:lnTo>
                    <a:pt x="11636" y="287187"/>
                  </a:lnTo>
                  <a:lnTo>
                    <a:pt x="25645" y="243296"/>
                  </a:lnTo>
                  <a:lnTo>
                    <a:pt x="44640" y="201889"/>
                  </a:lnTo>
                  <a:lnTo>
                    <a:pt x="68262" y="163326"/>
                  </a:lnTo>
                  <a:lnTo>
                    <a:pt x="96155" y="127962"/>
                  </a:lnTo>
                  <a:lnTo>
                    <a:pt x="127962" y="96155"/>
                  </a:lnTo>
                  <a:lnTo>
                    <a:pt x="163326" y="68262"/>
                  </a:lnTo>
                  <a:lnTo>
                    <a:pt x="201889" y="44640"/>
                  </a:lnTo>
                  <a:lnTo>
                    <a:pt x="243296" y="25645"/>
                  </a:lnTo>
                  <a:lnTo>
                    <a:pt x="287187" y="11636"/>
                  </a:lnTo>
                  <a:lnTo>
                    <a:pt x="333208" y="2968"/>
                  </a:lnTo>
                  <a:lnTo>
                    <a:pt x="381000" y="0"/>
                  </a:lnTo>
                  <a:lnTo>
                    <a:pt x="428791" y="2968"/>
                  </a:lnTo>
                  <a:lnTo>
                    <a:pt x="474812" y="11636"/>
                  </a:lnTo>
                  <a:lnTo>
                    <a:pt x="518703" y="25645"/>
                  </a:lnTo>
                  <a:lnTo>
                    <a:pt x="560110" y="44640"/>
                  </a:lnTo>
                  <a:lnTo>
                    <a:pt x="598673" y="68262"/>
                  </a:lnTo>
                  <a:lnTo>
                    <a:pt x="634037" y="96155"/>
                  </a:lnTo>
                  <a:lnTo>
                    <a:pt x="665844" y="127962"/>
                  </a:lnTo>
                  <a:lnTo>
                    <a:pt x="693737" y="163326"/>
                  </a:lnTo>
                  <a:lnTo>
                    <a:pt x="717359" y="201889"/>
                  </a:lnTo>
                  <a:lnTo>
                    <a:pt x="736354" y="243296"/>
                  </a:lnTo>
                  <a:lnTo>
                    <a:pt x="750363" y="287187"/>
                  </a:lnTo>
                  <a:lnTo>
                    <a:pt x="759031" y="333208"/>
                  </a:lnTo>
                  <a:lnTo>
                    <a:pt x="762000" y="381000"/>
                  </a:lnTo>
                  <a:lnTo>
                    <a:pt x="759031" y="428791"/>
                  </a:lnTo>
                  <a:lnTo>
                    <a:pt x="750363" y="474812"/>
                  </a:lnTo>
                  <a:lnTo>
                    <a:pt x="736354" y="518703"/>
                  </a:lnTo>
                  <a:lnTo>
                    <a:pt x="717359" y="560110"/>
                  </a:lnTo>
                  <a:lnTo>
                    <a:pt x="693737" y="598673"/>
                  </a:lnTo>
                  <a:lnTo>
                    <a:pt x="665844" y="634037"/>
                  </a:lnTo>
                  <a:lnTo>
                    <a:pt x="634037" y="665844"/>
                  </a:lnTo>
                  <a:lnTo>
                    <a:pt x="598673" y="693737"/>
                  </a:lnTo>
                  <a:lnTo>
                    <a:pt x="560110" y="717359"/>
                  </a:lnTo>
                  <a:lnTo>
                    <a:pt x="518703" y="736354"/>
                  </a:lnTo>
                  <a:lnTo>
                    <a:pt x="474812" y="750363"/>
                  </a:lnTo>
                  <a:lnTo>
                    <a:pt x="428791" y="759031"/>
                  </a:lnTo>
                  <a:lnTo>
                    <a:pt x="381000" y="762000"/>
                  </a:lnTo>
                  <a:close/>
                </a:path>
              </a:pathLst>
            </a:custGeom>
            <a:solidFill>
              <a:srgbClr val="280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27">
              <a:extLst>
                <a:ext uri="{FF2B5EF4-FFF2-40B4-BE49-F238E27FC236}">
                  <a16:creationId xmlns:a16="http://schemas.microsoft.com/office/drawing/2014/main" id="{F004FECF-9601-E2D6-3EB0-DCEC6CB80402}"/>
                </a:ext>
              </a:extLst>
            </p:cNvPr>
            <p:cNvSpPr/>
            <p:nvPr/>
          </p:nvSpPr>
          <p:spPr>
            <a:xfrm>
              <a:off x="14439555" y="8166818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152302" y="114299"/>
                  </a:moveTo>
                  <a:lnTo>
                    <a:pt x="0" y="228599"/>
                  </a:lnTo>
                  <a:lnTo>
                    <a:pt x="0" y="0"/>
                  </a:lnTo>
                  <a:lnTo>
                    <a:pt x="152302" y="114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28">
            <a:extLst>
              <a:ext uri="{FF2B5EF4-FFF2-40B4-BE49-F238E27FC236}">
                <a16:creationId xmlns:a16="http://schemas.microsoft.com/office/drawing/2014/main" id="{1D03159A-C8C9-AFD2-8802-9574FFCFEC42}"/>
              </a:ext>
            </a:extLst>
          </p:cNvPr>
          <p:cNvSpPr txBox="1"/>
          <p:nvPr/>
        </p:nvSpPr>
        <p:spPr>
          <a:xfrm>
            <a:off x="2024535" y="8768636"/>
            <a:ext cx="3463640" cy="774571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lang="es-ES" sz="2200" b="1" spc="-35" dirty="0">
                <a:solidFill>
                  <a:srgbClr val="181818"/>
                </a:solidFill>
                <a:latin typeface="Tahoma"/>
                <a:cs typeface="Tahoma"/>
              </a:rPr>
              <a:t>Cheques de Desarrollo Empresarial</a:t>
            </a:r>
            <a:endParaRPr sz="2200" dirty="0">
              <a:latin typeface="Tahoma"/>
              <a:cs typeface="Tahoma"/>
            </a:endParaRPr>
          </a:p>
        </p:txBody>
      </p:sp>
      <p:grpSp>
        <p:nvGrpSpPr>
          <p:cNvPr id="14" name="object 34">
            <a:extLst>
              <a:ext uri="{FF2B5EF4-FFF2-40B4-BE49-F238E27FC236}">
                <a16:creationId xmlns:a16="http://schemas.microsoft.com/office/drawing/2014/main" id="{D09EFC57-6191-9607-2991-54782A8F3E90}"/>
              </a:ext>
            </a:extLst>
          </p:cNvPr>
          <p:cNvGrpSpPr/>
          <p:nvPr/>
        </p:nvGrpSpPr>
        <p:grpSpPr>
          <a:xfrm>
            <a:off x="999869" y="8880655"/>
            <a:ext cx="514984" cy="514984"/>
            <a:chOff x="9354980" y="8025366"/>
            <a:chExt cx="514984" cy="514984"/>
          </a:xfrm>
        </p:grpSpPr>
        <p:sp>
          <p:nvSpPr>
            <p:cNvPr id="15" name="object 35">
              <a:extLst>
                <a:ext uri="{FF2B5EF4-FFF2-40B4-BE49-F238E27FC236}">
                  <a16:creationId xmlns:a16="http://schemas.microsoft.com/office/drawing/2014/main" id="{D54A2CEE-EB3B-4D78-19A2-CEF321F47695}"/>
                </a:ext>
              </a:extLst>
            </p:cNvPr>
            <p:cNvSpPr/>
            <p:nvPr/>
          </p:nvSpPr>
          <p:spPr>
            <a:xfrm>
              <a:off x="9354972" y="8025370"/>
              <a:ext cx="514984" cy="514984"/>
            </a:xfrm>
            <a:custGeom>
              <a:avLst/>
              <a:gdLst/>
              <a:ahLst/>
              <a:cxnLst/>
              <a:rect l="l" t="t" r="r" b="b"/>
              <a:pathLst>
                <a:path w="514984" h="514984">
                  <a:moveTo>
                    <a:pt x="416458" y="120840"/>
                  </a:moveTo>
                  <a:lnTo>
                    <a:pt x="365467" y="94665"/>
                  </a:lnTo>
                  <a:lnTo>
                    <a:pt x="317271" y="87363"/>
                  </a:lnTo>
                  <a:lnTo>
                    <a:pt x="284594" y="90665"/>
                  </a:lnTo>
                  <a:lnTo>
                    <a:pt x="226606" y="115062"/>
                  </a:lnTo>
                  <a:lnTo>
                    <a:pt x="184213" y="156832"/>
                  </a:lnTo>
                  <a:lnTo>
                    <a:pt x="160108" y="209511"/>
                  </a:lnTo>
                  <a:lnTo>
                    <a:pt x="155473" y="239141"/>
                  </a:lnTo>
                  <a:lnTo>
                    <a:pt x="176187" y="239141"/>
                  </a:lnTo>
                  <a:lnTo>
                    <a:pt x="180378" y="213664"/>
                  </a:lnTo>
                  <a:lnTo>
                    <a:pt x="188912" y="189953"/>
                  </a:lnTo>
                  <a:lnTo>
                    <a:pt x="217233" y="149466"/>
                  </a:lnTo>
                  <a:lnTo>
                    <a:pt x="262191" y="119151"/>
                  </a:lnTo>
                  <a:lnTo>
                    <a:pt x="317246" y="108038"/>
                  </a:lnTo>
                  <a:lnTo>
                    <a:pt x="338797" y="109664"/>
                  </a:lnTo>
                  <a:lnTo>
                    <a:pt x="359321" y="114388"/>
                  </a:lnTo>
                  <a:lnTo>
                    <a:pt x="378561" y="121983"/>
                  </a:lnTo>
                  <a:lnTo>
                    <a:pt x="396328" y="132181"/>
                  </a:lnTo>
                  <a:lnTo>
                    <a:pt x="404888" y="137972"/>
                  </a:lnTo>
                  <a:lnTo>
                    <a:pt x="416458" y="120840"/>
                  </a:lnTo>
                  <a:close/>
                </a:path>
                <a:path w="514984" h="514984">
                  <a:moveTo>
                    <a:pt x="514413" y="257200"/>
                  </a:moveTo>
                  <a:lnTo>
                    <a:pt x="509181" y="205384"/>
                  </a:lnTo>
                  <a:lnTo>
                    <a:pt x="494195" y="157086"/>
                  </a:lnTo>
                  <a:lnTo>
                    <a:pt x="493750" y="156273"/>
                  </a:lnTo>
                  <a:lnTo>
                    <a:pt x="493750" y="257200"/>
                  </a:lnTo>
                  <a:lnTo>
                    <a:pt x="488937" y="304888"/>
                  </a:lnTo>
                  <a:lnTo>
                    <a:pt x="475157" y="349275"/>
                  </a:lnTo>
                  <a:lnTo>
                    <a:pt x="453351" y="389445"/>
                  </a:lnTo>
                  <a:lnTo>
                    <a:pt x="424472" y="424459"/>
                  </a:lnTo>
                  <a:lnTo>
                    <a:pt x="389458" y="453351"/>
                  </a:lnTo>
                  <a:lnTo>
                    <a:pt x="349288" y="475157"/>
                  </a:lnTo>
                  <a:lnTo>
                    <a:pt x="304888" y="488937"/>
                  </a:lnTo>
                  <a:lnTo>
                    <a:pt x="257213" y="493750"/>
                  </a:lnTo>
                  <a:lnTo>
                    <a:pt x="209524" y="488937"/>
                  </a:lnTo>
                  <a:lnTo>
                    <a:pt x="165138" y="475157"/>
                  </a:lnTo>
                  <a:lnTo>
                    <a:pt x="124968" y="453351"/>
                  </a:lnTo>
                  <a:lnTo>
                    <a:pt x="89954" y="424459"/>
                  </a:lnTo>
                  <a:lnTo>
                    <a:pt x="61061" y="389445"/>
                  </a:lnTo>
                  <a:lnTo>
                    <a:pt x="39255" y="349275"/>
                  </a:lnTo>
                  <a:lnTo>
                    <a:pt x="25476" y="304888"/>
                  </a:lnTo>
                  <a:lnTo>
                    <a:pt x="20675" y="257200"/>
                  </a:lnTo>
                  <a:lnTo>
                    <a:pt x="25476" y="209524"/>
                  </a:lnTo>
                  <a:lnTo>
                    <a:pt x="39255" y="165138"/>
                  </a:lnTo>
                  <a:lnTo>
                    <a:pt x="61061" y="124968"/>
                  </a:lnTo>
                  <a:lnTo>
                    <a:pt x="89954" y="89954"/>
                  </a:lnTo>
                  <a:lnTo>
                    <a:pt x="124968" y="61061"/>
                  </a:lnTo>
                  <a:lnTo>
                    <a:pt x="165138" y="39255"/>
                  </a:lnTo>
                  <a:lnTo>
                    <a:pt x="209524" y="25476"/>
                  </a:lnTo>
                  <a:lnTo>
                    <a:pt x="257213" y="20662"/>
                  </a:lnTo>
                  <a:lnTo>
                    <a:pt x="304888" y="25476"/>
                  </a:lnTo>
                  <a:lnTo>
                    <a:pt x="349288" y="39255"/>
                  </a:lnTo>
                  <a:lnTo>
                    <a:pt x="389458" y="61061"/>
                  </a:lnTo>
                  <a:lnTo>
                    <a:pt x="424472" y="89954"/>
                  </a:lnTo>
                  <a:lnTo>
                    <a:pt x="453351" y="124968"/>
                  </a:lnTo>
                  <a:lnTo>
                    <a:pt x="475170" y="165138"/>
                  </a:lnTo>
                  <a:lnTo>
                    <a:pt x="488937" y="209524"/>
                  </a:lnTo>
                  <a:lnTo>
                    <a:pt x="493750" y="257200"/>
                  </a:lnTo>
                  <a:lnTo>
                    <a:pt x="493750" y="156273"/>
                  </a:lnTo>
                  <a:lnTo>
                    <a:pt x="470484" y="113385"/>
                  </a:lnTo>
                  <a:lnTo>
                    <a:pt x="439077" y="75336"/>
                  </a:lnTo>
                  <a:lnTo>
                    <a:pt x="401027" y="43942"/>
                  </a:lnTo>
                  <a:lnTo>
                    <a:pt x="357327" y="20218"/>
                  </a:lnTo>
                  <a:lnTo>
                    <a:pt x="309054" y="5232"/>
                  </a:lnTo>
                  <a:lnTo>
                    <a:pt x="257225" y="0"/>
                  </a:lnTo>
                  <a:lnTo>
                    <a:pt x="205384" y="5232"/>
                  </a:lnTo>
                  <a:lnTo>
                    <a:pt x="157086" y="20218"/>
                  </a:lnTo>
                  <a:lnTo>
                    <a:pt x="113398" y="43929"/>
                  </a:lnTo>
                  <a:lnTo>
                    <a:pt x="75336" y="75336"/>
                  </a:lnTo>
                  <a:lnTo>
                    <a:pt x="43929" y="113385"/>
                  </a:lnTo>
                  <a:lnTo>
                    <a:pt x="20218" y="157086"/>
                  </a:lnTo>
                  <a:lnTo>
                    <a:pt x="5232" y="205384"/>
                  </a:lnTo>
                  <a:lnTo>
                    <a:pt x="0" y="257200"/>
                  </a:lnTo>
                  <a:lnTo>
                    <a:pt x="5232" y="309029"/>
                  </a:lnTo>
                  <a:lnTo>
                    <a:pt x="20218" y="357327"/>
                  </a:lnTo>
                  <a:lnTo>
                    <a:pt x="43929" y="401015"/>
                  </a:lnTo>
                  <a:lnTo>
                    <a:pt x="75336" y="439077"/>
                  </a:lnTo>
                  <a:lnTo>
                    <a:pt x="113385" y="470471"/>
                  </a:lnTo>
                  <a:lnTo>
                    <a:pt x="157086" y="494195"/>
                  </a:lnTo>
                  <a:lnTo>
                    <a:pt x="205371" y="509181"/>
                  </a:lnTo>
                  <a:lnTo>
                    <a:pt x="257187" y="514413"/>
                  </a:lnTo>
                  <a:lnTo>
                    <a:pt x="309029" y="509181"/>
                  </a:lnTo>
                  <a:lnTo>
                    <a:pt x="357327" y="494195"/>
                  </a:lnTo>
                  <a:lnTo>
                    <a:pt x="401027" y="470484"/>
                  </a:lnTo>
                  <a:lnTo>
                    <a:pt x="439077" y="439077"/>
                  </a:lnTo>
                  <a:lnTo>
                    <a:pt x="470484" y="401015"/>
                  </a:lnTo>
                  <a:lnTo>
                    <a:pt x="494195" y="357327"/>
                  </a:lnTo>
                  <a:lnTo>
                    <a:pt x="509181" y="309029"/>
                  </a:lnTo>
                  <a:lnTo>
                    <a:pt x="514413" y="257200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36">
              <a:extLst>
                <a:ext uri="{FF2B5EF4-FFF2-40B4-BE49-F238E27FC236}">
                  <a16:creationId xmlns:a16="http://schemas.microsoft.com/office/drawing/2014/main" id="{25DFF5AE-C1A3-EB26-FB39-9044431F012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61385" y="8264507"/>
              <a:ext cx="118137" cy="104279"/>
            </a:xfrm>
            <a:prstGeom prst="rect">
              <a:avLst/>
            </a:prstGeom>
          </p:spPr>
        </p:pic>
        <p:sp>
          <p:nvSpPr>
            <p:cNvPr id="17" name="object 37">
              <a:extLst>
                <a:ext uri="{FF2B5EF4-FFF2-40B4-BE49-F238E27FC236}">
                  <a16:creationId xmlns:a16="http://schemas.microsoft.com/office/drawing/2014/main" id="{701C3D9A-127C-2661-093F-BA757BE814A5}"/>
                </a:ext>
              </a:extLst>
            </p:cNvPr>
            <p:cNvSpPr/>
            <p:nvPr/>
          </p:nvSpPr>
          <p:spPr>
            <a:xfrm>
              <a:off x="9452929" y="8300633"/>
              <a:ext cx="261620" cy="152400"/>
            </a:xfrm>
            <a:custGeom>
              <a:avLst/>
              <a:gdLst/>
              <a:ahLst/>
              <a:cxnLst/>
              <a:rect l="l" t="t" r="r" b="b"/>
              <a:pathLst>
                <a:path w="261620" h="152400">
                  <a:moveTo>
                    <a:pt x="99193" y="151773"/>
                  </a:moveTo>
                  <a:lnTo>
                    <a:pt x="51002" y="144481"/>
                  </a:lnTo>
                  <a:lnTo>
                    <a:pt x="8567" y="124084"/>
                  </a:lnTo>
                  <a:lnTo>
                    <a:pt x="0" y="118298"/>
                  </a:lnTo>
                  <a:lnTo>
                    <a:pt x="11570" y="101173"/>
                  </a:lnTo>
                  <a:lnTo>
                    <a:pt x="20133" y="106959"/>
                  </a:lnTo>
                  <a:lnTo>
                    <a:pt x="37894" y="117167"/>
                  </a:lnTo>
                  <a:lnTo>
                    <a:pt x="57144" y="124753"/>
                  </a:lnTo>
                  <a:lnTo>
                    <a:pt x="77658" y="129480"/>
                  </a:lnTo>
                  <a:lnTo>
                    <a:pt x="99210" y="131110"/>
                  </a:lnTo>
                  <a:lnTo>
                    <a:pt x="127724" y="128236"/>
                  </a:lnTo>
                  <a:lnTo>
                    <a:pt x="178282" y="106960"/>
                  </a:lnTo>
                  <a:lnTo>
                    <a:pt x="215131" y="70735"/>
                  </a:lnTo>
                  <a:lnTo>
                    <a:pt x="236084" y="25477"/>
                  </a:lnTo>
                  <a:lnTo>
                    <a:pt x="240281" y="0"/>
                  </a:lnTo>
                  <a:lnTo>
                    <a:pt x="260995" y="0"/>
                  </a:lnTo>
                  <a:lnTo>
                    <a:pt x="246601" y="57245"/>
                  </a:lnTo>
                  <a:lnTo>
                    <a:pt x="213838" y="104291"/>
                  </a:lnTo>
                  <a:lnTo>
                    <a:pt x="162307" y="139029"/>
                  </a:lnTo>
                  <a:lnTo>
                    <a:pt x="131868" y="148480"/>
                  </a:lnTo>
                  <a:lnTo>
                    <a:pt x="99193" y="151773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38">
              <a:extLst>
                <a:ext uri="{FF2B5EF4-FFF2-40B4-BE49-F238E27FC236}">
                  <a16:creationId xmlns:a16="http://schemas.microsoft.com/office/drawing/2014/main" id="{E3737172-9BC5-2B2E-E60D-545CB1FFD4C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44842" y="8196350"/>
              <a:ext cx="118145" cy="104283"/>
            </a:xfrm>
            <a:prstGeom prst="rect">
              <a:avLst/>
            </a:prstGeom>
          </p:spPr>
        </p:pic>
      </p:grpSp>
      <p:sp>
        <p:nvSpPr>
          <p:cNvPr id="19" name="object 2">
            <a:extLst>
              <a:ext uri="{FF2B5EF4-FFF2-40B4-BE49-F238E27FC236}">
                <a16:creationId xmlns:a16="http://schemas.microsoft.com/office/drawing/2014/main" id="{DA29313D-165A-750F-484E-01967A25332E}"/>
              </a:ext>
            </a:extLst>
          </p:cNvPr>
          <p:cNvSpPr/>
          <p:nvPr/>
        </p:nvSpPr>
        <p:spPr>
          <a:xfrm>
            <a:off x="8839237" y="2294738"/>
            <a:ext cx="8997592" cy="5439562"/>
          </a:xfrm>
          <a:custGeom>
            <a:avLst/>
            <a:gdLst/>
            <a:ahLst/>
            <a:cxnLst/>
            <a:rect l="l" t="t" r="r" b="b"/>
            <a:pathLst>
              <a:path w="16230600" h="6029325">
                <a:moveTo>
                  <a:pt x="15862448" y="6029324"/>
                </a:moveTo>
                <a:lnTo>
                  <a:pt x="367924" y="6029324"/>
                </a:lnTo>
                <a:lnTo>
                  <a:pt x="321863" y="6026450"/>
                </a:lnTo>
                <a:lnTo>
                  <a:pt x="277485" y="6018059"/>
                </a:lnTo>
                <a:lnTo>
                  <a:pt x="235136" y="6004500"/>
                </a:lnTo>
                <a:lnTo>
                  <a:pt x="195166" y="5986121"/>
                </a:lnTo>
                <a:lnTo>
                  <a:pt x="157924" y="5963272"/>
                </a:lnTo>
                <a:lnTo>
                  <a:pt x="123757" y="5936302"/>
                </a:lnTo>
                <a:lnTo>
                  <a:pt x="93015" y="5905557"/>
                </a:lnTo>
                <a:lnTo>
                  <a:pt x="66046" y="5871388"/>
                </a:lnTo>
                <a:lnTo>
                  <a:pt x="43199" y="5834143"/>
                </a:lnTo>
                <a:lnTo>
                  <a:pt x="24822" y="5794170"/>
                </a:lnTo>
                <a:lnTo>
                  <a:pt x="11264" y="5751819"/>
                </a:lnTo>
                <a:lnTo>
                  <a:pt x="2874" y="5707437"/>
                </a:lnTo>
                <a:lnTo>
                  <a:pt x="0" y="5661373"/>
                </a:lnTo>
                <a:lnTo>
                  <a:pt x="0" y="367951"/>
                </a:lnTo>
                <a:lnTo>
                  <a:pt x="2874" y="321887"/>
                </a:lnTo>
                <a:lnTo>
                  <a:pt x="11264" y="277505"/>
                </a:lnTo>
                <a:lnTo>
                  <a:pt x="24822" y="235154"/>
                </a:lnTo>
                <a:lnTo>
                  <a:pt x="43199" y="195181"/>
                </a:lnTo>
                <a:lnTo>
                  <a:pt x="66046" y="157936"/>
                </a:lnTo>
                <a:lnTo>
                  <a:pt x="93015" y="123766"/>
                </a:lnTo>
                <a:lnTo>
                  <a:pt x="123757" y="93022"/>
                </a:lnTo>
                <a:lnTo>
                  <a:pt x="157924" y="66051"/>
                </a:lnTo>
                <a:lnTo>
                  <a:pt x="195166" y="43202"/>
                </a:lnTo>
                <a:lnTo>
                  <a:pt x="235136" y="24824"/>
                </a:lnTo>
                <a:lnTo>
                  <a:pt x="277485" y="11265"/>
                </a:lnTo>
                <a:lnTo>
                  <a:pt x="321863" y="2874"/>
                </a:lnTo>
                <a:lnTo>
                  <a:pt x="367924" y="0"/>
                </a:lnTo>
                <a:lnTo>
                  <a:pt x="15862448" y="0"/>
                </a:lnTo>
                <a:lnTo>
                  <a:pt x="15908508" y="2874"/>
                </a:lnTo>
                <a:lnTo>
                  <a:pt x="15952886" y="11265"/>
                </a:lnTo>
                <a:lnTo>
                  <a:pt x="15995235" y="24824"/>
                </a:lnTo>
                <a:lnTo>
                  <a:pt x="16035205" y="43202"/>
                </a:lnTo>
                <a:lnTo>
                  <a:pt x="16072447" y="66051"/>
                </a:lnTo>
                <a:lnTo>
                  <a:pt x="16106614" y="93022"/>
                </a:lnTo>
                <a:lnTo>
                  <a:pt x="16137356" y="123766"/>
                </a:lnTo>
                <a:lnTo>
                  <a:pt x="16164325" y="157936"/>
                </a:lnTo>
                <a:lnTo>
                  <a:pt x="16187172" y="195181"/>
                </a:lnTo>
                <a:lnTo>
                  <a:pt x="16205549" y="235154"/>
                </a:lnTo>
                <a:lnTo>
                  <a:pt x="16219107" y="277505"/>
                </a:lnTo>
                <a:lnTo>
                  <a:pt x="16227497" y="321887"/>
                </a:lnTo>
                <a:lnTo>
                  <a:pt x="16230372" y="367951"/>
                </a:lnTo>
                <a:lnTo>
                  <a:pt x="16230372" y="5661373"/>
                </a:lnTo>
                <a:lnTo>
                  <a:pt x="16227497" y="5707437"/>
                </a:lnTo>
                <a:lnTo>
                  <a:pt x="16219107" y="5751819"/>
                </a:lnTo>
                <a:lnTo>
                  <a:pt x="16205549" y="5794170"/>
                </a:lnTo>
                <a:lnTo>
                  <a:pt x="16187172" y="5834143"/>
                </a:lnTo>
                <a:lnTo>
                  <a:pt x="16164325" y="5871388"/>
                </a:lnTo>
                <a:lnTo>
                  <a:pt x="16137356" y="5905557"/>
                </a:lnTo>
                <a:lnTo>
                  <a:pt x="16106614" y="5936302"/>
                </a:lnTo>
                <a:lnTo>
                  <a:pt x="16072447" y="5963272"/>
                </a:lnTo>
                <a:lnTo>
                  <a:pt x="16035205" y="5986121"/>
                </a:lnTo>
                <a:lnTo>
                  <a:pt x="15995235" y="6004500"/>
                </a:lnTo>
                <a:lnTo>
                  <a:pt x="15952886" y="6018059"/>
                </a:lnTo>
                <a:lnTo>
                  <a:pt x="15908508" y="6026450"/>
                </a:lnTo>
                <a:lnTo>
                  <a:pt x="15862448" y="60293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0BD459C6-2E54-6311-CA03-F1E28F0BCCF8}"/>
              </a:ext>
            </a:extLst>
          </p:cNvPr>
          <p:cNvSpPr txBox="1">
            <a:spLocks/>
          </p:cNvSpPr>
          <p:nvPr/>
        </p:nvSpPr>
        <p:spPr>
          <a:xfrm>
            <a:off x="8920521" y="3541399"/>
            <a:ext cx="8840108" cy="936154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vert="horz" wrap="square" lIns="0" tIns="12700" rIns="0" bIns="0" rtlCol="0">
            <a:spAutoFit/>
          </a:bodyPr>
          <a:lstStyle>
            <a:lvl1pPr>
              <a:defRPr sz="8000" b="1" i="0">
                <a:solidFill>
                  <a:srgbClr val="181818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522900" lvl="2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_tradnl" altLang="es-ES" sz="2000" b="1" kern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Pymes. </a:t>
            </a:r>
          </a:p>
          <a:p>
            <a:pPr marL="522900" lvl="2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_tradnl" altLang="es-ES" sz="2000" b="1" kern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Uno o más empleados a tiempo completo.</a:t>
            </a:r>
          </a:p>
          <a:p>
            <a:pPr marL="522900" lvl="2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_tradnl" altLang="es-ES" sz="2000" b="1" kern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Puede computarse socios con relación laboral.</a:t>
            </a:r>
            <a:endParaRPr lang="es-ES_tradnl" altLang="es-ES" sz="2000" b="1" i="1" kern="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id="{60101120-AB10-BC89-4B53-B81F8E5C1DCC}"/>
              </a:ext>
            </a:extLst>
          </p:cNvPr>
          <p:cNvSpPr/>
          <p:nvPr/>
        </p:nvSpPr>
        <p:spPr>
          <a:xfrm>
            <a:off x="8839200" y="2294738"/>
            <a:ext cx="8997592" cy="1028700"/>
          </a:xfrm>
          <a:custGeom>
            <a:avLst/>
            <a:gdLst/>
            <a:ahLst/>
            <a:cxnLst/>
            <a:rect l="l" t="t" r="r" b="b"/>
            <a:pathLst>
              <a:path w="16230600" h="1028700">
                <a:moveTo>
                  <a:pt x="16036012" y="1028699"/>
                </a:moveTo>
                <a:lnTo>
                  <a:pt x="194431" y="1028699"/>
                </a:lnTo>
                <a:lnTo>
                  <a:pt x="149927" y="1023566"/>
                </a:lnTo>
                <a:lnTo>
                  <a:pt x="109032" y="1008951"/>
                </a:lnTo>
                <a:lnTo>
                  <a:pt x="72927" y="986031"/>
                </a:lnTo>
                <a:lnTo>
                  <a:pt x="42791" y="955982"/>
                </a:lnTo>
                <a:lnTo>
                  <a:pt x="19805" y="919981"/>
                </a:lnTo>
                <a:lnTo>
                  <a:pt x="5147" y="879205"/>
                </a:lnTo>
                <a:lnTo>
                  <a:pt x="0" y="834829"/>
                </a:lnTo>
                <a:lnTo>
                  <a:pt x="0" y="193870"/>
                </a:lnTo>
                <a:lnTo>
                  <a:pt x="5147" y="149494"/>
                </a:lnTo>
                <a:lnTo>
                  <a:pt x="19805" y="108718"/>
                </a:lnTo>
                <a:lnTo>
                  <a:pt x="42791" y="72717"/>
                </a:lnTo>
                <a:lnTo>
                  <a:pt x="72927" y="42668"/>
                </a:lnTo>
                <a:lnTo>
                  <a:pt x="109032" y="19748"/>
                </a:lnTo>
                <a:lnTo>
                  <a:pt x="149927" y="5133"/>
                </a:lnTo>
                <a:lnTo>
                  <a:pt x="194431" y="0"/>
                </a:lnTo>
                <a:lnTo>
                  <a:pt x="16036012" y="0"/>
                </a:lnTo>
                <a:lnTo>
                  <a:pt x="16080516" y="5133"/>
                </a:lnTo>
                <a:lnTo>
                  <a:pt x="16121410" y="19748"/>
                </a:lnTo>
                <a:lnTo>
                  <a:pt x="16157516" y="42668"/>
                </a:lnTo>
                <a:lnTo>
                  <a:pt x="16187651" y="72717"/>
                </a:lnTo>
                <a:lnTo>
                  <a:pt x="16210638" y="108718"/>
                </a:lnTo>
                <a:lnTo>
                  <a:pt x="16225295" y="149494"/>
                </a:lnTo>
                <a:lnTo>
                  <a:pt x="16230443" y="193870"/>
                </a:lnTo>
                <a:lnTo>
                  <a:pt x="16230443" y="834829"/>
                </a:lnTo>
                <a:lnTo>
                  <a:pt x="16225295" y="879205"/>
                </a:lnTo>
                <a:lnTo>
                  <a:pt x="16210638" y="919981"/>
                </a:lnTo>
                <a:lnTo>
                  <a:pt x="16187651" y="955982"/>
                </a:lnTo>
                <a:lnTo>
                  <a:pt x="16157516" y="986031"/>
                </a:lnTo>
                <a:lnTo>
                  <a:pt x="16121410" y="1008951"/>
                </a:lnTo>
                <a:lnTo>
                  <a:pt x="16080516" y="1023566"/>
                </a:lnTo>
                <a:lnTo>
                  <a:pt x="16036012" y="1028699"/>
                </a:lnTo>
                <a:close/>
              </a:path>
            </a:pathLst>
          </a:custGeom>
          <a:solidFill>
            <a:srgbClr val="28059D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2" name="object 9">
            <a:extLst>
              <a:ext uri="{FF2B5EF4-FFF2-40B4-BE49-F238E27FC236}">
                <a16:creationId xmlns:a16="http://schemas.microsoft.com/office/drawing/2014/main" id="{73DF1D1A-09BE-8DD4-F91D-F68DC6A80513}"/>
              </a:ext>
            </a:extLst>
          </p:cNvPr>
          <p:cNvSpPr txBox="1"/>
          <p:nvPr/>
        </p:nvSpPr>
        <p:spPr>
          <a:xfrm>
            <a:off x="9514573" y="2647189"/>
            <a:ext cx="458996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_tradnl" altLang="es-E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Requisitos de los beneficiarios</a:t>
            </a:r>
            <a:endParaRPr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ABDBC026-71D0-EFB1-2E5E-30B29E187561}"/>
              </a:ext>
            </a:extLst>
          </p:cNvPr>
          <p:cNvSpPr txBox="1">
            <a:spLocks/>
          </p:cNvSpPr>
          <p:nvPr/>
        </p:nvSpPr>
        <p:spPr>
          <a:xfrm>
            <a:off x="8917942" y="5976076"/>
            <a:ext cx="8840108" cy="1551707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vert="horz" wrap="square" lIns="0" tIns="12700" rIns="0" bIns="0" rtlCol="0">
            <a:spAutoFit/>
          </a:bodyPr>
          <a:lstStyle>
            <a:lvl1pPr>
              <a:defRPr sz="8000" b="1" i="0">
                <a:solidFill>
                  <a:srgbClr val="181818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522900" lvl="2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_tradnl" altLang="es-ES" sz="2000" b="1" kern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TODOS los sectores.</a:t>
            </a:r>
          </a:p>
          <a:p>
            <a:pPr marL="522900" lvl="2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_tradnl" altLang="es-ES" sz="2000" b="1" kern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Excepto los del artículo 1 del Rg (UE) nº651/2014 de la Comisión, pesca, acuicultura, producción agrícola primaria, acero, carbón, naval, fibras sintéticas, actividades financieras y de seguros…</a:t>
            </a:r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id="{BD2221F1-604A-0A34-1A18-0245E5A62A2C}"/>
              </a:ext>
            </a:extLst>
          </p:cNvPr>
          <p:cNvSpPr txBox="1">
            <a:spLocks/>
          </p:cNvSpPr>
          <p:nvPr/>
        </p:nvSpPr>
        <p:spPr>
          <a:xfrm>
            <a:off x="8917942" y="5023566"/>
            <a:ext cx="8840108" cy="628377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vert="horz" wrap="square" lIns="0" tIns="12700" rIns="0" bIns="0" rtlCol="0">
            <a:spAutoFit/>
          </a:bodyPr>
          <a:lstStyle>
            <a:lvl1pPr>
              <a:defRPr sz="8000" b="1" i="0">
                <a:solidFill>
                  <a:srgbClr val="181818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522900" lvl="2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_tradnl" altLang="es-ES" sz="2000" b="1" kern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Sede social o establecimiento de producción en el Principado de Asturias.</a:t>
            </a:r>
          </a:p>
        </p:txBody>
      </p:sp>
    </p:spTree>
    <p:extLst>
      <p:ext uri="{BB962C8B-B14F-4D97-AF65-F5344CB8AC3E}">
        <p14:creationId xmlns:p14="http://schemas.microsoft.com/office/powerpoint/2010/main" val="2586111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ject 14">
            <a:extLst>
              <a:ext uri="{FF2B5EF4-FFF2-40B4-BE49-F238E27FC236}">
                <a16:creationId xmlns:a16="http://schemas.microsoft.com/office/drawing/2014/main" id="{5B99B62A-5EDB-F0A0-89B0-93AAF4B1A57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85618" y="9010943"/>
            <a:ext cx="2867024" cy="1095374"/>
          </a:xfrm>
          <a:prstGeom prst="rect">
            <a:avLst/>
          </a:prstGeom>
        </p:spPr>
      </p:pic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F6D0169C-4815-7F30-39B2-6A79F0F93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840683"/>
              </p:ext>
            </p:extLst>
          </p:nvPr>
        </p:nvGraphicFramePr>
        <p:xfrm>
          <a:off x="609601" y="2327259"/>
          <a:ext cx="7664330" cy="257547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897532">
                  <a:extLst>
                    <a:ext uri="{9D8B030D-6E8A-4147-A177-3AD203B41FA5}">
                      <a16:colId xmlns:a16="http://schemas.microsoft.com/office/drawing/2014/main" val="1792044122"/>
                    </a:ext>
                  </a:extLst>
                </a:gridCol>
                <a:gridCol w="2766798">
                  <a:extLst>
                    <a:ext uri="{9D8B030D-6E8A-4147-A177-3AD203B41FA5}">
                      <a16:colId xmlns:a16="http://schemas.microsoft.com/office/drawing/2014/main" val="4011973446"/>
                    </a:ext>
                  </a:extLst>
                </a:gridCol>
              </a:tblGrid>
              <a:tr h="418619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Categoría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PYMES</a:t>
                      </a:r>
                      <a:endParaRPr lang="es-ES_tradnl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301218"/>
                  </a:ext>
                </a:extLst>
              </a:tr>
              <a:tr h="634433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Protocolo familiar y profesionalización de la gestión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10.000 €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9247267"/>
                  </a:ext>
                </a:extLst>
              </a:tr>
              <a:tr h="722549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Crecimiento empresarial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5.000 €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4803082"/>
                  </a:ext>
                </a:extLst>
              </a:tr>
              <a:tr h="722549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Seguimiento empresarial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10.000 €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538823"/>
                  </a:ext>
                </a:extLst>
              </a:tr>
            </a:tbl>
          </a:graphicData>
        </a:graphic>
      </p:graphicFrame>
      <p:sp>
        <p:nvSpPr>
          <p:cNvPr id="11" name="object 14">
            <a:extLst>
              <a:ext uri="{FF2B5EF4-FFF2-40B4-BE49-F238E27FC236}">
                <a16:creationId xmlns:a16="http://schemas.microsoft.com/office/drawing/2014/main" id="{A9B2D966-7E92-4E50-3EF2-3DB93FAC6DD5}"/>
              </a:ext>
            </a:extLst>
          </p:cNvPr>
          <p:cNvSpPr/>
          <p:nvPr/>
        </p:nvSpPr>
        <p:spPr>
          <a:xfrm>
            <a:off x="609600" y="682574"/>
            <a:ext cx="7664331" cy="1028700"/>
          </a:xfrm>
          <a:custGeom>
            <a:avLst/>
            <a:gdLst/>
            <a:ahLst/>
            <a:cxnLst/>
            <a:rect l="l" t="t" r="r" b="b"/>
            <a:pathLst>
              <a:path w="16230600" h="1028700">
                <a:moveTo>
                  <a:pt x="16036012" y="1028699"/>
                </a:moveTo>
                <a:lnTo>
                  <a:pt x="194431" y="1028699"/>
                </a:lnTo>
                <a:lnTo>
                  <a:pt x="149927" y="1023566"/>
                </a:lnTo>
                <a:lnTo>
                  <a:pt x="109032" y="1008951"/>
                </a:lnTo>
                <a:lnTo>
                  <a:pt x="72927" y="986031"/>
                </a:lnTo>
                <a:lnTo>
                  <a:pt x="42791" y="955982"/>
                </a:lnTo>
                <a:lnTo>
                  <a:pt x="19805" y="919981"/>
                </a:lnTo>
                <a:lnTo>
                  <a:pt x="5147" y="879205"/>
                </a:lnTo>
                <a:lnTo>
                  <a:pt x="0" y="834829"/>
                </a:lnTo>
                <a:lnTo>
                  <a:pt x="0" y="193870"/>
                </a:lnTo>
                <a:lnTo>
                  <a:pt x="5147" y="149494"/>
                </a:lnTo>
                <a:lnTo>
                  <a:pt x="19805" y="108718"/>
                </a:lnTo>
                <a:lnTo>
                  <a:pt x="42791" y="72717"/>
                </a:lnTo>
                <a:lnTo>
                  <a:pt x="72927" y="42668"/>
                </a:lnTo>
                <a:lnTo>
                  <a:pt x="109032" y="19748"/>
                </a:lnTo>
                <a:lnTo>
                  <a:pt x="149927" y="5133"/>
                </a:lnTo>
                <a:lnTo>
                  <a:pt x="194431" y="0"/>
                </a:lnTo>
                <a:lnTo>
                  <a:pt x="16036012" y="0"/>
                </a:lnTo>
                <a:lnTo>
                  <a:pt x="16080516" y="5133"/>
                </a:lnTo>
                <a:lnTo>
                  <a:pt x="16121410" y="19748"/>
                </a:lnTo>
                <a:lnTo>
                  <a:pt x="16157516" y="42668"/>
                </a:lnTo>
                <a:lnTo>
                  <a:pt x="16187651" y="72717"/>
                </a:lnTo>
                <a:lnTo>
                  <a:pt x="16210638" y="108718"/>
                </a:lnTo>
                <a:lnTo>
                  <a:pt x="16225295" y="149494"/>
                </a:lnTo>
                <a:lnTo>
                  <a:pt x="16230443" y="193870"/>
                </a:lnTo>
                <a:lnTo>
                  <a:pt x="16230443" y="834829"/>
                </a:lnTo>
                <a:lnTo>
                  <a:pt x="16225295" y="879205"/>
                </a:lnTo>
                <a:lnTo>
                  <a:pt x="16210638" y="919981"/>
                </a:lnTo>
                <a:lnTo>
                  <a:pt x="16187651" y="955982"/>
                </a:lnTo>
                <a:lnTo>
                  <a:pt x="16157516" y="986031"/>
                </a:lnTo>
                <a:lnTo>
                  <a:pt x="16121410" y="1008951"/>
                </a:lnTo>
                <a:lnTo>
                  <a:pt x="16080516" y="1023566"/>
                </a:lnTo>
                <a:lnTo>
                  <a:pt x="16036012" y="1028699"/>
                </a:lnTo>
                <a:close/>
              </a:path>
            </a:pathLst>
          </a:custGeom>
          <a:solidFill>
            <a:srgbClr val="280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5">
            <a:extLst>
              <a:ext uri="{FF2B5EF4-FFF2-40B4-BE49-F238E27FC236}">
                <a16:creationId xmlns:a16="http://schemas.microsoft.com/office/drawing/2014/main" id="{391BEA2A-6A39-2765-B63E-DA4BCE3F60AF}"/>
              </a:ext>
            </a:extLst>
          </p:cNvPr>
          <p:cNvSpPr txBox="1"/>
          <p:nvPr/>
        </p:nvSpPr>
        <p:spPr>
          <a:xfrm>
            <a:off x="864523" y="934153"/>
            <a:ext cx="679980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800" b="1" spc="2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Importe mínimo subvencionable</a:t>
            </a:r>
            <a:endParaRPr sz="28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02494A6C-E7BB-D77A-2FDE-EFE3C9862CFC}"/>
              </a:ext>
            </a:extLst>
          </p:cNvPr>
          <p:cNvSpPr/>
          <p:nvPr/>
        </p:nvSpPr>
        <p:spPr>
          <a:xfrm>
            <a:off x="9783095" y="661891"/>
            <a:ext cx="7640382" cy="1028700"/>
          </a:xfrm>
          <a:custGeom>
            <a:avLst/>
            <a:gdLst/>
            <a:ahLst/>
            <a:cxnLst/>
            <a:rect l="l" t="t" r="r" b="b"/>
            <a:pathLst>
              <a:path w="16230600" h="1028700">
                <a:moveTo>
                  <a:pt x="16036012" y="1028699"/>
                </a:moveTo>
                <a:lnTo>
                  <a:pt x="194431" y="1028699"/>
                </a:lnTo>
                <a:lnTo>
                  <a:pt x="149927" y="1023566"/>
                </a:lnTo>
                <a:lnTo>
                  <a:pt x="109032" y="1008951"/>
                </a:lnTo>
                <a:lnTo>
                  <a:pt x="72927" y="986031"/>
                </a:lnTo>
                <a:lnTo>
                  <a:pt x="42791" y="955982"/>
                </a:lnTo>
                <a:lnTo>
                  <a:pt x="19805" y="919981"/>
                </a:lnTo>
                <a:lnTo>
                  <a:pt x="5147" y="879205"/>
                </a:lnTo>
                <a:lnTo>
                  <a:pt x="0" y="834829"/>
                </a:lnTo>
                <a:lnTo>
                  <a:pt x="0" y="193870"/>
                </a:lnTo>
                <a:lnTo>
                  <a:pt x="5147" y="149494"/>
                </a:lnTo>
                <a:lnTo>
                  <a:pt x="19805" y="108718"/>
                </a:lnTo>
                <a:lnTo>
                  <a:pt x="42791" y="72717"/>
                </a:lnTo>
                <a:lnTo>
                  <a:pt x="72927" y="42668"/>
                </a:lnTo>
                <a:lnTo>
                  <a:pt x="109032" y="19748"/>
                </a:lnTo>
                <a:lnTo>
                  <a:pt x="149927" y="5133"/>
                </a:lnTo>
                <a:lnTo>
                  <a:pt x="194431" y="0"/>
                </a:lnTo>
                <a:lnTo>
                  <a:pt x="16036012" y="0"/>
                </a:lnTo>
                <a:lnTo>
                  <a:pt x="16080516" y="5133"/>
                </a:lnTo>
                <a:lnTo>
                  <a:pt x="16121410" y="19748"/>
                </a:lnTo>
                <a:lnTo>
                  <a:pt x="16157516" y="42668"/>
                </a:lnTo>
                <a:lnTo>
                  <a:pt x="16187651" y="72717"/>
                </a:lnTo>
                <a:lnTo>
                  <a:pt x="16210638" y="108718"/>
                </a:lnTo>
                <a:lnTo>
                  <a:pt x="16225295" y="149494"/>
                </a:lnTo>
                <a:lnTo>
                  <a:pt x="16230443" y="193870"/>
                </a:lnTo>
                <a:lnTo>
                  <a:pt x="16230443" y="834829"/>
                </a:lnTo>
                <a:lnTo>
                  <a:pt x="16225295" y="879205"/>
                </a:lnTo>
                <a:lnTo>
                  <a:pt x="16210638" y="919981"/>
                </a:lnTo>
                <a:lnTo>
                  <a:pt x="16187651" y="955982"/>
                </a:lnTo>
                <a:lnTo>
                  <a:pt x="16157516" y="986031"/>
                </a:lnTo>
                <a:lnTo>
                  <a:pt x="16121410" y="1008951"/>
                </a:lnTo>
                <a:lnTo>
                  <a:pt x="16080516" y="1023566"/>
                </a:lnTo>
                <a:lnTo>
                  <a:pt x="16036012" y="1028699"/>
                </a:lnTo>
                <a:close/>
              </a:path>
            </a:pathLst>
          </a:custGeom>
          <a:solidFill>
            <a:srgbClr val="280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131E4899-0F3A-7A87-784E-3DF008765C6F}"/>
              </a:ext>
            </a:extLst>
          </p:cNvPr>
          <p:cNvSpPr txBox="1"/>
          <p:nvPr/>
        </p:nvSpPr>
        <p:spPr>
          <a:xfrm>
            <a:off x="10014068" y="913470"/>
            <a:ext cx="519666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800" b="1" spc="2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Cuantía de la subvención</a:t>
            </a:r>
            <a:endParaRPr sz="28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A6C8699B-35AD-637F-18D7-91F2F8666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760446"/>
              </p:ext>
            </p:extLst>
          </p:nvPr>
        </p:nvGraphicFramePr>
        <p:xfrm>
          <a:off x="9789626" y="2327259"/>
          <a:ext cx="7664330" cy="257547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897532">
                  <a:extLst>
                    <a:ext uri="{9D8B030D-6E8A-4147-A177-3AD203B41FA5}">
                      <a16:colId xmlns:a16="http://schemas.microsoft.com/office/drawing/2014/main" val="1792044122"/>
                    </a:ext>
                  </a:extLst>
                </a:gridCol>
                <a:gridCol w="2766798">
                  <a:extLst>
                    <a:ext uri="{9D8B030D-6E8A-4147-A177-3AD203B41FA5}">
                      <a16:colId xmlns:a16="http://schemas.microsoft.com/office/drawing/2014/main" val="4011973446"/>
                    </a:ext>
                  </a:extLst>
                </a:gridCol>
              </a:tblGrid>
              <a:tr h="418619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Categoría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PYMES</a:t>
                      </a:r>
                      <a:endParaRPr lang="es-ES_tradnl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301218"/>
                  </a:ext>
                </a:extLst>
              </a:tr>
              <a:tr h="634433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Protocolo familiar y profesionalización de la gestión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5.000 €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9247267"/>
                  </a:ext>
                </a:extLst>
              </a:tr>
              <a:tr h="722549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Crecimiento empresarial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2.500 €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4803082"/>
                  </a:ext>
                </a:extLst>
              </a:tr>
              <a:tr h="722549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Seguimiento empresarial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5.000 €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538823"/>
                  </a:ext>
                </a:extLst>
              </a:tr>
            </a:tbl>
          </a:graphicData>
        </a:graphic>
      </p:graphicFrame>
      <p:grpSp>
        <p:nvGrpSpPr>
          <p:cNvPr id="2" name="object 23">
            <a:extLst>
              <a:ext uri="{FF2B5EF4-FFF2-40B4-BE49-F238E27FC236}">
                <a16:creationId xmlns:a16="http://schemas.microsoft.com/office/drawing/2014/main" id="{60FFD211-0A98-9639-9BC9-3022A802420B}"/>
              </a:ext>
            </a:extLst>
          </p:cNvPr>
          <p:cNvGrpSpPr/>
          <p:nvPr/>
        </p:nvGrpSpPr>
        <p:grpSpPr>
          <a:xfrm>
            <a:off x="133858" y="8161312"/>
            <a:ext cx="6991350" cy="1952625"/>
            <a:chOff x="8488969" y="7306023"/>
            <a:chExt cx="6991350" cy="1952625"/>
          </a:xfrm>
        </p:grpSpPr>
        <p:sp>
          <p:nvSpPr>
            <p:cNvPr id="3" name="object 24">
              <a:extLst>
                <a:ext uri="{FF2B5EF4-FFF2-40B4-BE49-F238E27FC236}">
                  <a16:creationId xmlns:a16="http://schemas.microsoft.com/office/drawing/2014/main" id="{6C279733-D318-F6ED-CBBD-5939A9F0CD14}"/>
                </a:ext>
              </a:extLst>
            </p:cNvPr>
            <p:cNvSpPr/>
            <p:nvPr/>
          </p:nvSpPr>
          <p:spPr>
            <a:xfrm>
              <a:off x="8488969" y="7306023"/>
              <a:ext cx="6991350" cy="1952625"/>
            </a:xfrm>
            <a:custGeom>
              <a:avLst/>
              <a:gdLst/>
              <a:ahLst/>
              <a:cxnLst/>
              <a:rect l="l" t="t" r="r" b="b"/>
              <a:pathLst>
                <a:path w="6991350" h="1952625">
                  <a:moveTo>
                    <a:pt x="6623084" y="1952625"/>
                  </a:moveTo>
                  <a:lnTo>
                    <a:pt x="367910" y="1952625"/>
                  </a:lnTo>
                  <a:lnTo>
                    <a:pt x="321852" y="1949750"/>
                  </a:lnTo>
                  <a:lnTo>
                    <a:pt x="277475" y="1941358"/>
                  </a:lnTo>
                  <a:lnTo>
                    <a:pt x="235128" y="1927797"/>
                  </a:lnTo>
                  <a:lnTo>
                    <a:pt x="195159" y="1909417"/>
                  </a:lnTo>
                  <a:lnTo>
                    <a:pt x="157918" y="1886565"/>
                  </a:lnTo>
                  <a:lnTo>
                    <a:pt x="123753" y="1859591"/>
                  </a:lnTo>
                  <a:lnTo>
                    <a:pt x="93012" y="1828843"/>
                  </a:lnTo>
                  <a:lnTo>
                    <a:pt x="66044" y="1794670"/>
                  </a:lnTo>
                  <a:lnTo>
                    <a:pt x="43197" y="1757420"/>
                  </a:lnTo>
                  <a:lnTo>
                    <a:pt x="24821" y="1717443"/>
                  </a:lnTo>
                  <a:lnTo>
                    <a:pt x="11264" y="1675086"/>
                  </a:lnTo>
                  <a:lnTo>
                    <a:pt x="2874" y="1630699"/>
                  </a:lnTo>
                  <a:lnTo>
                    <a:pt x="0" y="1584630"/>
                  </a:lnTo>
                  <a:lnTo>
                    <a:pt x="0" y="367994"/>
                  </a:lnTo>
                  <a:lnTo>
                    <a:pt x="2874" y="321925"/>
                  </a:lnTo>
                  <a:lnTo>
                    <a:pt x="11264" y="277538"/>
                  </a:lnTo>
                  <a:lnTo>
                    <a:pt x="24821" y="235181"/>
                  </a:lnTo>
                  <a:lnTo>
                    <a:pt x="43197" y="195204"/>
                  </a:lnTo>
                  <a:lnTo>
                    <a:pt x="66044" y="157954"/>
                  </a:lnTo>
                  <a:lnTo>
                    <a:pt x="93012" y="123781"/>
                  </a:lnTo>
                  <a:lnTo>
                    <a:pt x="123753" y="93033"/>
                  </a:lnTo>
                  <a:lnTo>
                    <a:pt x="157918" y="66059"/>
                  </a:lnTo>
                  <a:lnTo>
                    <a:pt x="195159" y="43207"/>
                  </a:lnTo>
                  <a:lnTo>
                    <a:pt x="235128" y="24827"/>
                  </a:lnTo>
                  <a:lnTo>
                    <a:pt x="277475" y="11266"/>
                  </a:lnTo>
                  <a:lnTo>
                    <a:pt x="321852" y="2874"/>
                  </a:lnTo>
                  <a:lnTo>
                    <a:pt x="367910" y="0"/>
                  </a:lnTo>
                  <a:lnTo>
                    <a:pt x="6623084" y="0"/>
                  </a:lnTo>
                  <a:lnTo>
                    <a:pt x="6669143" y="2874"/>
                  </a:lnTo>
                  <a:lnTo>
                    <a:pt x="6713520" y="11266"/>
                  </a:lnTo>
                  <a:lnTo>
                    <a:pt x="6755867" y="24827"/>
                  </a:lnTo>
                  <a:lnTo>
                    <a:pt x="6795835" y="43207"/>
                  </a:lnTo>
                  <a:lnTo>
                    <a:pt x="6833076" y="66059"/>
                  </a:lnTo>
                  <a:lnTo>
                    <a:pt x="6867242" y="93033"/>
                  </a:lnTo>
                  <a:lnTo>
                    <a:pt x="6897983" y="123781"/>
                  </a:lnTo>
                  <a:lnTo>
                    <a:pt x="6924951" y="157954"/>
                  </a:lnTo>
                  <a:lnTo>
                    <a:pt x="6947797" y="195204"/>
                  </a:lnTo>
                  <a:lnTo>
                    <a:pt x="6966173" y="235181"/>
                  </a:lnTo>
                  <a:lnTo>
                    <a:pt x="6979731" y="277538"/>
                  </a:lnTo>
                  <a:lnTo>
                    <a:pt x="6988121" y="321925"/>
                  </a:lnTo>
                  <a:lnTo>
                    <a:pt x="6990995" y="367994"/>
                  </a:lnTo>
                  <a:lnTo>
                    <a:pt x="6990995" y="1584630"/>
                  </a:lnTo>
                  <a:lnTo>
                    <a:pt x="6988121" y="1630699"/>
                  </a:lnTo>
                  <a:lnTo>
                    <a:pt x="6979731" y="1675086"/>
                  </a:lnTo>
                  <a:lnTo>
                    <a:pt x="6966173" y="1717443"/>
                  </a:lnTo>
                  <a:lnTo>
                    <a:pt x="6947797" y="1757420"/>
                  </a:lnTo>
                  <a:lnTo>
                    <a:pt x="6924951" y="1794670"/>
                  </a:lnTo>
                  <a:lnTo>
                    <a:pt x="6897983" y="1828843"/>
                  </a:lnTo>
                  <a:lnTo>
                    <a:pt x="6867242" y="1859591"/>
                  </a:lnTo>
                  <a:lnTo>
                    <a:pt x="6833076" y="1886565"/>
                  </a:lnTo>
                  <a:lnTo>
                    <a:pt x="6795835" y="1909417"/>
                  </a:lnTo>
                  <a:lnTo>
                    <a:pt x="6755867" y="1927797"/>
                  </a:lnTo>
                  <a:lnTo>
                    <a:pt x="6713520" y="1941358"/>
                  </a:lnTo>
                  <a:lnTo>
                    <a:pt x="6669143" y="1949750"/>
                  </a:lnTo>
                  <a:lnTo>
                    <a:pt x="6623084" y="1952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25">
              <a:extLst>
                <a:ext uri="{FF2B5EF4-FFF2-40B4-BE49-F238E27FC236}">
                  <a16:creationId xmlns:a16="http://schemas.microsoft.com/office/drawing/2014/main" id="{CB1BCB3B-B17B-4632-5A44-75EF7668FBD2}"/>
                </a:ext>
              </a:extLst>
            </p:cNvPr>
            <p:cNvSpPr/>
            <p:nvPr/>
          </p:nvSpPr>
          <p:spPr>
            <a:xfrm>
              <a:off x="9080261" y="7811243"/>
              <a:ext cx="964565" cy="945515"/>
            </a:xfrm>
            <a:custGeom>
              <a:avLst/>
              <a:gdLst/>
              <a:ahLst/>
              <a:cxnLst/>
              <a:rect l="l" t="t" r="r" b="b"/>
              <a:pathLst>
                <a:path w="964565" h="945515">
                  <a:moveTo>
                    <a:pt x="895242" y="945013"/>
                  </a:moveTo>
                  <a:lnTo>
                    <a:pt x="68755" y="945013"/>
                  </a:lnTo>
                  <a:lnTo>
                    <a:pt x="42121" y="939531"/>
                  </a:lnTo>
                  <a:lnTo>
                    <a:pt x="20252" y="924625"/>
                  </a:lnTo>
                  <a:lnTo>
                    <a:pt x="5445" y="902608"/>
                  </a:lnTo>
                  <a:lnTo>
                    <a:pt x="0" y="875794"/>
                  </a:lnTo>
                  <a:lnTo>
                    <a:pt x="0" y="69219"/>
                  </a:lnTo>
                  <a:lnTo>
                    <a:pt x="5445" y="42405"/>
                  </a:lnTo>
                  <a:lnTo>
                    <a:pt x="20252" y="20388"/>
                  </a:lnTo>
                  <a:lnTo>
                    <a:pt x="42121" y="5482"/>
                  </a:lnTo>
                  <a:lnTo>
                    <a:pt x="68755" y="0"/>
                  </a:lnTo>
                  <a:lnTo>
                    <a:pt x="895242" y="0"/>
                  </a:lnTo>
                  <a:lnTo>
                    <a:pt x="921876" y="5482"/>
                  </a:lnTo>
                  <a:lnTo>
                    <a:pt x="936267" y="15291"/>
                  </a:lnTo>
                  <a:lnTo>
                    <a:pt x="68755" y="15291"/>
                  </a:lnTo>
                  <a:lnTo>
                    <a:pt x="48040" y="19574"/>
                  </a:lnTo>
                  <a:lnTo>
                    <a:pt x="30998" y="31207"/>
                  </a:lnTo>
                  <a:lnTo>
                    <a:pt x="19443" y="48364"/>
                  </a:lnTo>
                  <a:lnTo>
                    <a:pt x="15189" y="69219"/>
                  </a:lnTo>
                  <a:lnTo>
                    <a:pt x="15189" y="875794"/>
                  </a:lnTo>
                  <a:lnTo>
                    <a:pt x="19443" y="896649"/>
                  </a:lnTo>
                  <a:lnTo>
                    <a:pt x="30998" y="913806"/>
                  </a:lnTo>
                  <a:lnTo>
                    <a:pt x="48040" y="925439"/>
                  </a:lnTo>
                  <a:lnTo>
                    <a:pt x="68755" y="929722"/>
                  </a:lnTo>
                  <a:lnTo>
                    <a:pt x="936267" y="929722"/>
                  </a:lnTo>
                  <a:lnTo>
                    <a:pt x="921876" y="939531"/>
                  </a:lnTo>
                  <a:lnTo>
                    <a:pt x="895242" y="945013"/>
                  </a:lnTo>
                  <a:close/>
                </a:path>
                <a:path w="964565" h="945515">
                  <a:moveTo>
                    <a:pt x="936267" y="929722"/>
                  </a:moveTo>
                  <a:lnTo>
                    <a:pt x="895242" y="929722"/>
                  </a:lnTo>
                  <a:lnTo>
                    <a:pt x="915957" y="925439"/>
                  </a:lnTo>
                  <a:lnTo>
                    <a:pt x="932999" y="913806"/>
                  </a:lnTo>
                  <a:lnTo>
                    <a:pt x="944554" y="896649"/>
                  </a:lnTo>
                  <a:lnTo>
                    <a:pt x="948808" y="875794"/>
                  </a:lnTo>
                  <a:lnTo>
                    <a:pt x="948808" y="69219"/>
                  </a:lnTo>
                  <a:lnTo>
                    <a:pt x="944554" y="48364"/>
                  </a:lnTo>
                  <a:lnTo>
                    <a:pt x="932999" y="31207"/>
                  </a:lnTo>
                  <a:lnTo>
                    <a:pt x="915957" y="19574"/>
                  </a:lnTo>
                  <a:lnTo>
                    <a:pt x="895242" y="15291"/>
                  </a:lnTo>
                  <a:lnTo>
                    <a:pt x="936267" y="15291"/>
                  </a:lnTo>
                  <a:lnTo>
                    <a:pt x="943745" y="20388"/>
                  </a:lnTo>
                  <a:lnTo>
                    <a:pt x="958552" y="42405"/>
                  </a:lnTo>
                  <a:lnTo>
                    <a:pt x="963998" y="69219"/>
                  </a:lnTo>
                  <a:lnTo>
                    <a:pt x="963998" y="875794"/>
                  </a:lnTo>
                  <a:lnTo>
                    <a:pt x="958552" y="902608"/>
                  </a:lnTo>
                  <a:lnTo>
                    <a:pt x="943745" y="924625"/>
                  </a:lnTo>
                  <a:lnTo>
                    <a:pt x="936267" y="929722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26">
              <a:extLst>
                <a:ext uri="{FF2B5EF4-FFF2-40B4-BE49-F238E27FC236}">
                  <a16:creationId xmlns:a16="http://schemas.microsoft.com/office/drawing/2014/main" id="{C6E702E4-8034-9543-8660-4ED771687C14}"/>
                </a:ext>
              </a:extLst>
            </p:cNvPr>
            <p:cNvSpPr/>
            <p:nvPr/>
          </p:nvSpPr>
          <p:spPr>
            <a:xfrm>
              <a:off x="14118066" y="79035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381000" y="762000"/>
                  </a:moveTo>
                  <a:lnTo>
                    <a:pt x="333208" y="759031"/>
                  </a:lnTo>
                  <a:lnTo>
                    <a:pt x="287187" y="750363"/>
                  </a:lnTo>
                  <a:lnTo>
                    <a:pt x="243296" y="736354"/>
                  </a:lnTo>
                  <a:lnTo>
                    <a:pt x="201889" y="717359"/>
                  </a:lnTo>
                  <a:lnTo>
                    <a:pt x="163326" y="693737"/>
                  </a:lnTo>
                  <a:lnTo>
                    <a:pt x="127962" y="665844"/>
                  </a:lnTo>
                  <a:lnTo>
                    <a:pt x="96155" y="634037"/>
                  </a:lnTo>
                  <a:lnTo>
                    <a:pt x="68262" y="598673"/>
                  </a:lnTo>
                  <a:lnTo>
                    <a:pt x="44640" y="560110"/>
                  </a:lnTo>
                  <a:lnTo>
                    <a:pt x="25645" y="518703"/>
                  </a:lnTo>
                  <a:lnTo>
                    <a:pt x="11636" y="474812"/>
                  </a:lnTo>
                  <a:lnTo>
                    <a:pt x="2968" y="428791"/>
                  </a:lnTo>
                  <a:lnTo>
                    <a:pt x="0" y="381000"/>
                  </a:lnTo>
                  <a:lnTo>
                    <a:pt x="2968" y="333208"/>
                  </a:lnTo>
                  <a:lnTo>
                    <a:pt x="11636" y="287187"/>
                  </a:lnTo>
                  <a:lnTo>
                    <a:pt x="25645" y="243296"/>
                  </a:lnTo>
                  <a:lnTo>
                    <a:pt x="44640" y="201889"/>
                  </a:lnTo>
                  <a:lnTo>
                    <a:pt x="68262" y="163326"/>
                  </a:lnTo>
                  <a:lnTo>
                    <a:pt x="96155" y="127962"/>
                  </a:lnTo>
                  <a:lnTo>
                    <a:pt x="127962" y="96155"/>
                  </a:lnTo>
                  <a:lnTo>
                    <a:pt x="163326" y="68262"/>
                  </a:lnTo>
                  <a:lnTo>
                    <a:pt x="201889" y="44640"/>
                  </a:lnTo>
                  <a:lnTo>
                    <a:pt x="243296" y="25645"/>
                  </a:lnTo>
                  <a:lnTo>
                    <a:pt x="287187" y="11636"/>
                  </a:lnTo>
                  <a:lnTo>
                    <a:pt x="333208" y="2968"/>
                  </a:lnTo>
                  <a:lnTo>
                    <a:pt x="381000" y="0"/>
                  </a:lnTo>
                  <a:lnTo>
                    <a:pt x="428791" y="2968"/>
                  </a:lnTo>
                  <a:lnTo>
                    <a:pt x="474812" y="11636"/>
                  </a:lnTo>
                  <a:lnTo>
                    <a:pt x="518703" y="25645"/>
                  </a:lnTo>
                  <a:lnTo>
                    <a:pt x="560110" y="44640"/>
                  </a:lnTo>
                  <a:lnTo>
                    <a:pt x="598673" y="68262"/>
                  </a:lnTo>
                  <a:lnTo>
                    <a:pt x="634037" y="96155"/>
                  </a:lnTo>
                  <a:lnTo>
                    <a:pt x="665844" y="127962"/>
                  </a:lnTo>
                  <a:lnTo>
                    <a:pt x="693737" y="163326"/>
                  </a:lnTo>
                  <a:lnTo>
                    <a:pt x="717359" y="201889"/>
                  </a:lnTo>
                  <a:lnTo>
                    <a:pt x="736354" y="243296"/>
                  </a:lnTo>
                  <a:lnTo>
                    <a:pt x="750363" y="287187"/>
                  </a:lnTo>
                  <a:lnTo>
                    <a:pt x="759031" y="333208"/>
                  </a:lnTo>
                  <a:lnTo>
                    <a:pt x="762000" y="381000"/>
                  </a:lnTo>
                  <a:lnTo>
                    <a:pt x="759031" y="428791"/>
                  </a:lnTo>
                  <a:lnTo>
                    <a:pt x="750363" y="474812"/>
                  </a:lnTo>
                  <a:lnTo>
                    <a:pt x="736354" y="518703"/>
                  </a:lnTo>
                  <a:lnTo>
                    <a:pt x="717359" y="560110"/>
                  </a:lnTo>
                  <a:lnTo>
                    <a:pt x="693737" y="598673"/>
                  </a:lnTo>
                  <a:lnTo>
                    <a:pt x="665844" y="634037"/>
                  </a:lnTo>
                  <a:lnTo>
                    <a:pt x="634037" y="665844"/>
                  </a:lnTo>
                  <a:lnTo>
                    <a:pt x="598673" y="693737"/>
                  </a:lnTo>
                  <a:lnTo>
                    <a:pt x="560110" y="717359"/>
                  </a:lnTo>
                  <a:lnTo>
                    <a:pt x="518703" y="736354"/>
                  </a:lnTo>
                  <a:lnTo>
                    <a:pt x="474812" y="750363"/>
                  </a:lnTo>
                  <a:lnTo>
                    <a:pt x="428791" y="759031"/>
                  </a:lnTo>
                  <a:lnTo>
                    <a:pt x="381000" y="762000"/>
                  </a:lnTo>
                  <a:close/>
                </a:path>
              </a:pathLst>
            </a:custGeom>
            <a:solidFill>
              <a:srgbClr val="280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27">
              <a:extLst>
                <a:ext uri="{FF2B5EF4-FFF2-40B4-BE49-F238E27FC236}">
                  <a16:creationId xmlns:a16="http://schemas.microsoft.com/office/drawing/2014/main" id="{0227B85D-D40C-DC3E-929D-F44E3C0100F9}"/>
                </a:ext>
              </a:extLst>
            </p:cNvPr>
            <p:cNvSpPr/>
            <p:nvPr/>
          </p:nvSpPr>
          <p:spPr>
            <a:xfrm>
              <a:off x="14439555" y="8166818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152302" y="114299"/>
                  </a:moveTo>
                  <a:lnTo>
                    <a:pt x="0" y="228599"/>
                  </a:lnTo>
                  <a:lnTo>
                    <a:pt x="0" y="0"/>
                  </a:lnTo>
                  <a:lnTo>
                    <a:pt x="152302" y="114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28">
            <a:extLst>
              <a:ext uri="{FF2B5EF4-FFF2-40B4-BE49-F238E27FC236}">
                <a16:creationId xmlns:a16="http://schemas.microsoft.com/office/drawing/2014/main" id="{F0A89C37-04E9-F43E-DFB1-E27E341B7F72}"/>
              </a:ext>
            </a:extLst>
          </p:cNvPr>
          <p:cNvSpPr txBox="1"/>
          <p:nvPr/>
        </p:nvSpPr>
        <p:spPr>
          <a:xfrm>
            <a:off x="2024535" y="8768636"/>
            <a:ext cx="3463640" cy="774571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lang="es-ES" sz="2200" b="1" spc="-35" dirty="0">
                <a:solidFill>
                  <a:srgbClr val="181818"/>
                </a:solidFill>
                <a:latin typeface="Tahoma"/>
                <a:cs typeface="Tahoma"/>
              </a:rPr>
              <a:t>Cheques de Desarrollo Empresarial</a:t>
            </a:r>
            <a:endParaRPr sz="2200" dirty="0">
              <a:latin typeface="Tahoma"/>
              <a:cs typeface="Tahoma"/>
            </a:endParaRPr>
          </a:p>
        </p:txBody>
      </p:sp>
      <p:grpSp>
        <p:nvGrpSpPr>
          <p:cNvPr id="8" name="object 34">
            <a:extLst>
              <a:ext uri="{FF2B5EF4-FFF2-40B4-BE49-F238E27FC236}">
                <a16:creationId xmlns:a16="http://schemas.microsoft.com/office/drawing/2014/main" id="{E682F2F4-6FDC-75CF-B683-4EE6DB0DECF1}"/>
              </a:ext>
            </a:extLst>
          </p:cNvPr>
          <p:cNvGrpSpPr/>
          <p:nvPr/>
        </p:nvGrpSpPr>
        <p:grpSpPr>
          <a:xfrm>
            <a:off x="999869" y="8880655"/>
            <a:ext cx="514984" cy="514984"/>
            <a:chOff x="9354980" y="8025366"/>
            <a:chExt cx="514984" cy="514984"/>
          </a:xfrm>
        </p:grpSpPr>
        <p:sp>
          <p:nvSpPr>
            <p:cNvPr id="9" name="object 35">
              <a:extLst>
                <a:ext uri="{FF2B5EF4-FFF2-40B4-BE49-F238E27FC236}">
                  <a16:creationId xmlns:a16="http://schemas.microsoft.com/office/drawing/2014/main" id="{06863A9A-40D7-A0FF-2168-66BBD31B8077}"/>
                </a:ext>
              </a:extLst>
            </p:cNvPr>
            <p:cNvSpPr/>
            <p:nvPr/>
          </p:nvSpPr>
          <p:spPr>
            <a:xfrm>
              <a:off x="9354972" y="8025370"/>
              <a:ext cx="514984" cy="514984"/>
            </a:xfrm>
            <a:custGeom>
              <a:avLst/>
              <a:gdLst/>
              <a:ahLst/>
              <a:cxnLst/>
              <a:rect l="l" t="t" r="r" b="b"/>
              <a:pathLst>
                <a:path w="514984" h="514984">
                  <a:moveTo>
                    <a:pt x="416458" y="120840"/>
                  </a:moveTo>
                  <a:lnTo>
                    <a:pt x="365467" y="94665"/>
                  </a:lnTo>
                  <a:lnTo>
                    <a:pt x="317271" y="87363"/>
                  </a:lnTo>
                  <a:lnTo>
                    <a:pt x="284594" y="90665"/>
                  </a:lnTo>
                  <a:lnTo>
                    <a:pt x="226606" y="115062"/>
                  </a:lnTo>
                  <a:lnTo>
                    <a:pt x="184213" y="156832"/>
                  </a:lnTo>
                  <a:lnTo>
                    <a:pt x="160108" y="209511"/>
                  </a:lnTo>
                  <a:lnTo>
                    <a:pt x="155473" y="239141"/>
                  </a:lnTo>
                  <a:lnTo>
                    <a:pt x="176187" y="239141"/>
                  </a:lnTo>
                  <a:lnTo>
                    <a:pt x="180378" y="213664"/>
                  </a:lnTo>
                  <a:lnTo>
                    <a:pt x="188912" y="189953"/>
                  </a:lnTo>
                  <a:lnTo>
                    <a:pt x="217233" y="149466"/>
                  </a:lnTo>
                  <a:lnTo>
                    <a:pt x="262191" y="119151"/>
                  </a:lnTo>
                  <a:lnTo>
                    <a:pt x="317246" y="108038"/>
                  </a:lnTo>
                  <a:lnTo>
                    <a:pt x="338797" y="109664"/>
                  </a:lnTo>
                  <a:lnTo>
                    <a:pt x="359321" y="114388"/>
                  </a:lnTo>
                  <a:lnTo>
                    <a:pt x="378561" y="121983"/>
                  </a:lnTo>
                  <a:lnTo>
                    <a:pt x="396328" y="132181"/>
                  </a:lnTo>
                  <a:lnTo>
                    <a:pt x="404888" y="137972"/>
                  </a:lnTo>
                  <a:lnTo>
                    <a:pt x="416458" y="120840"/>
                  </a:lnTo>
                  <a:close/>
                </a:path>
                <a:path w="514984" h="514984">
                  <a:moveTo>
                    <a:pt x="514413" y="257200"/>
                  </a:moveTo>
                  <a:lnTo>
                    <a:pt x="509181" y="205384"/>
                  </a:lnTo>
                  <a:lnTo>
                    <a:pt x="494195" y="157086"/>
                  </a:lnTo>
                  <a:lnTo>
                    <a:pt x="493750" y="156273"/>
                  </a:lnTo>
                  <a:lnTo>
                    <a:pt x="493750" y="257200"/>
                  </a:lnTo>
                  <a:lnTo>
                    <a:pt x="488937" y="304888"/>
                  </a:lnTo>
                  <a:lnTo>
                    <a:pt x="475157" y="349275"/>
                  </a:lnTo>
                  <a:lnTo>
                    <a:pt x="453351" y="389445"/>
                  </a:lnTo>
                  <a:lnTo>
                    <a:pt x="424472" y="424459"/>
                  </a:lnTo>
                  <a:lnTo>
                    <a:pt x="389458" y="453351"/>
                  </a:lnTo>
                  <a:lnTo>
                    <a:pt x="349288" y="475157"/>
                  </a:lnTo>
                  <a:lnTo>
                    <a:pt x="304888" y="488937"/>
                  </a:lnTo>
                  <a:lnTo>
                    <a:pt x="257213" y="493750"/>
                  </a:lnTo>
                  <a:lnTo>
                    <a:pt x="209524" y="488937"/>
                  </a:lnTo>
                  <a:lnTo>
                    <a:pt x="165138" y="475157"/>
                  </a:lnTo>
                  <a:lnTo>
                    <a:pt x="124968" y="453351"/>
                  </a:lnTo>
                  <a:lnTo>
                    <a:pt x="89954" y="424459"/>
                  </a:lnTo>
                  <a:lnTo>
                    <a:pt x="61061" y="389445"/>
                  </a:lnTo>
                  <a:lnTo>
                    <a:pt x="39255" y="349275"/>
                  </a:lnTo>
                  <a:lnTo>
                    <a:pt x="25476" y="304888"/>
                  </a:lnTo>
                  <a:lnTo>
                    <a:pt x="20675" y="257200"/>
                  </a:lnTo>
                  <a:lnTo>
                    <a:pt x="25476" y="209524"/>
                  </a:lnTo>
                  <a:lnTo>
                    <a:pt x="39255" y="165138"/>
                  </a:lnTo>
                  <a:lnTo>
                    <a:pt x="61061" y="124968"/>
                  </a:lnTo>
                  <a:lnTo>
                    <a:pt x="89954" y="89954"/>
                  </a:lnTo>
                  <a:lnTo>
                    <a:pt x="124968" y="61061"/>
                  </a:lnTo>
                  <a:lnTo>
                    <a:pt x="165138" y="39255"/>
                  </a:lnTo>
                  <a:lnTo>
                    <a:pt x="209524" y="25476"/>
                  </a:lnTo>
                  <a:lnTo>
                    <a:pt x="257213" y="20662"/>
                  </a:lnTo>
                  <a:lnTo>
                    <a:pt x="304888" y="25476"/>
                  </a:lnTo>
                  <a:lnTo>
                    <a:pt x="349288" y="39255"/>
                  </a:lnTo>
                  <a:lnTo>
                    <a:pt x="389458" y="61061"/>
                  </a:lnTo>
                  <a:lnTo>
                    <a:pt x="424472" y="89954"/>
                  </a:lnTo>
                  <a:lnTo>
                    <a:pt x="453351" y="124968"/>
                  </a:lnTo>
                  <a:lnTo>
                    <a:pt x="475170" y="165138"/>
                  </a:lnTo>
                  <a:lnTo>
                    <a:pt x="488937" y="209524"/>
                  </a:lnTo>
                  <a:lnTo>
                    <a:pt x="493750" y="257200"/>
                  </a:lnTo>
                  <a:lnTo>
                    <a:pt x="493750" y="156273"/>
                  </a:lnTo>
                  <a:lnTo>
                    <a:pt x="470484" y="113385"/>
                  </a:lnTo>
                  <a:lnTo>
                    <a:pt x="439077" y="75336"/>
                  </a:lnTo>
                  <a:lnTo>
                    <a:pt x="401027" y="43942"/>
                  </a:lnTo>
                  <a:lnTo>
                    <a:pt x="357327" y="20218"/>
                  </a:lnTo>
                  <a:lnTo>
                    <a:pt x="309054" y="5232"/>
                  </a:lnTo>
                  <a:lnTo>
                    <a:pt x="257225" y="0"/>
                  </a:lnTo>
                  <a:lnTo>
                    <a:pt x="205384" y="5232"/>
                  </a:lnTo>
                  <a:lnTo>
                    <a:pt x="157086" y="20218"/>
                  </a:lnTo>
                  <a:lnTo>
                    <a:pt x="113398" y="43929"/>
                  </a:lnTo>
                  <a:lnTo>
                    <a:pt x="75336" y="75336"/>
                  </a:lnTo>
                  <a:lnTo>
                    <a:pt x="43929" y="113385"/>
                  </a:lnTo>
                  <a:lnTo>
                    <a:pt x="20218" y="157086"/>
                  </a:lnTo>
                  <a:lnTo>
                    <a:pt x="5232" y="205384"/>
                  </a:lnTo>
                  <a:lnTo>
                    <a:pt x="0" y="257200"/>
                  </a:lnTo>
                  <a:lnTo>
                    <a:pt x="5232" y="309029"/>
                  </a:lnTo>
                  <a:lnTo>
                    <a:pt x="20218" y="357327"/>
                  </a:lnTo>
                  <a:lnTo>
                    <a:pt x="43929" y="401015"/>
                  </a:lnTo>
                  <a:lnTo>
                    <a:pt x="75336" y="439077"/>
                  </a:lnTo>
                  <a:lnTo>
                    <a:pt x="113385" y="470471"/>
                  </a:lnTo>
                  <a:lnTo>
                    <a:pt x="157086" y="494195"/>
                  </a:lnTo>
                  <a:lnTo>
                    <a:pt x="205371" y="509181"/>
                  </a:lnTo>
                  <a:lnTo>
                    <a:pt x="257187" y="514413"/>
                  </a:lnTo>
                  <a:lnTo>
                    <a:pt x="309029" y="509181"/>
                  </a:lnTo>
                  <a:lnTo>
                    <a:pt x="357327" y="494195"/>
                  </a:lnTo>
                  <a:lnTo>
                    <a:pt x="401027" y="470484"/>
                  </a:lnTo>
                  <a:lnTo>
                    <a:pt x="439077" y="439077"/>
                  </a:lnTo>
                  <a:lnTo>
                    <a:pt x="470484" y="401015"/>
                  </a:lnTo>
                  <a:lnTo>
                    <a:pt x="494195" y="357327"/>
                  </a:lnTo>
                  <a:lnTo>
                    <a:pt x="509181" y="309029"/>
                  </a:lnTo>
                  <a:lnTo>
                    <a:pt x="514413" y="257200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36">
              <a:extLst>
                <a:ext uri="{FF2B5EF4-FFF2-40B4-BE49-F238E27FC236}">
                  <a16:creationId xmlns:a16="http://schemas.microsoft.com/office/drawing/2014/main" id="{E66F9F70-C463-F508-3F04-71C44DA893F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61385" y="8264507"/>
              <a:ext cx="118137" cy="104279"/>
            </a:xfrm>
            <a:prstGeom prst="rect">
              <a:avLst/>
            </a:prstGeom>
          </p:spPr>
        </p:pic>
        <p:sp>
          <p:nvSpPr>
            <p:cNvPr id="17" name="object 37">
              <a:extLst>
                <a:ext uri="{FF2B5EF4-FFF2-40B4-BE49-F238E27FC236}">
                  <a16:creationId xmlns:a16="http://schemas.microsoft.com/office/drawing/2014/main" id="{B0E6086A-9C62-2240-E7BA-33A04D160810}"/>
                </a:ext>
              </a:extLst>
            </p:cNvPr>
            <p:cNvSpPr/>
            <p:nvPr/>
          </p:nvSpPr>
          <p:spPr>
            <a:xfrm>
              <a:off x="9452929" y="8300633"/>
              <a:ext cx="261620" cy="152400"/>
            </a:xfrm>
            <a:custGeom>
              <a:avLst/>
              <a:gdLst/>
              <a:ahLst/>
              <a:cxnLst/>
              <a:rect l="l" t="t" r="r" b="b"/>
              <a:pathLst>
                <a:path w="261620" h="152400">
                  <a:moveTo>
                    <a:pt x="99193" y="151773"/>
                  </a:moveTo>
                  <a:lnTo>
                    <a:pt x="51002" y="144481"/>
                  </a:lnTo>
                  <a:lnTo>
                    <a:pt x="8567" y="124084"/>
                  </a:lnTo>
                  <a:lnTo>
                    <a:pt x="0" y="118298"/>
                  </a:lnTo>
                  <a:lnTo>
                    <a:pt x="11570" y="101173"/>
                  </a:lnTo>
                  <a:lnTo>
                    <a:pt x="20133" y="106959"/>
                  </a:lnTo>
                  <a:lnTo>
                    <a:pt x="37894" y="117167"/>
                  </a:lnTo>
                  <a:lnTo>
                    <a:pt x="57144" y="124753"/>
                  </a:lnTo>
                  <a:lnTo>
                    <a:pt x="77658" y="129480"/>
                  </a:lnTo>
                  <a:lnTo>
                    <a:pt x="99210" y="131110"/>
                  </a:lnTo>
                  <a:lnTo>
                    <a:pt x="127724" y="128236"/>
                  </a:lnTo>
                  <a:lnTo>
                    <a:pt x="178282" y="106960"/>
                  </a:lnTo>
                  <a:lnTo>
                    <a:pt x="215131" y="70735"/>
                  </a:lnTo>
                  <a:lnTo>
                    <a:pt x="236084" y="25477"/>
                  </a:lnTo>
                  <a:lnTo>
                    <a:pt x="240281" y="0"/>
                  </a:lnTo>
                  <a:lnTo>
                    <a:pt x="260995" y="0"/>
                  </a:lnTo>
                  <a:lnTo>
                    <a:pt x="246601" y="57245"/>
                  </a:lnTo>
                  <a:lnTo>
                    <a:pt x="213838" y="104291"/>
                  </a:lnTo>
                  <a:lnTo>
                    <a:pt x="162307" y="139029"/>
                  </a:lnTo>
                  <a:lnTo>
                    <a:pt x="131868" y="148480"/>
                  </a:lnTo>
                  <a:lnTo>
                    <a:pt x="99193" y="151773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38">
              <a:extLst>
                <a:ext uri="{FF2B5EF4-FFF2-40B4-BE49-F238E27FC236}">
                  <a16:creationId xmlns:a16="http://schemas.microsoft.com/office/drawing/2014/main" id="{26A63ED6-83A0-D201-9FF8-6CEA72C73C8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44842" y="8196350"/>
              <a:ext cx="118145" cy="104283"/>
            </a:xfrm>
            <a:prstGeom prst="rect">
              <a:avLst/>
            </a:prstGeom>
          </p:spPr>
        </p:pic>
      </p:grpSp>
      <p:sp>
        <p:nvSpPr>
          <p:cNvPr id="19" name="Marco 18">
            <a:extLst>
              <a:ext uri="{FF2B5EF4-FFF2-40B4-BE49-F238E27FC236}">
                <a16:creationId xmlns:a16="http://schemas.microsoft.com/office/drawing/2014/main" id="{781A5C36-D25A-DFE7-2253-75B9C9D00B07}"/>
              </a:ext>
            </a:extLst>
          </p:cNvPr>
          <p:cNvSpPr/>
          <p:nvPr/>
        </p:nvSpPr>
        <p:spPr>
          <a:xfrm>
            <a:off x="11506200" y="6438900"/>
            <a:ext cx="4213348" cy="1166206"/>
          </a:xfrm>
          <a:prstGeom prst="fram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A115F51-FFA3-73AB-12A6-BF86B186060E}"/>
              </a:ext>
            </a:extLst>
          </p:cNvPr>
          <p:cNvSpPr txBox="1"/>
          <p:nvPr/>
        </p:nvSpPr>
        <p:spPr>
          <a:xfrm>
            <a:off x="11778494" y="6729615"/>
            <a:ext cx="3527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Efecto Incentivador</a:t>
            </a:r>
          </a:p>
        </p:txBody>
      </p:sp>
      <p:grpSp>
        <p:nvGrpSpPr>
          <p:cNvPr id="21" name="object 23">
            <a:extLst>
              <a:ext uri="{FF2B5EF4-FFF2-40B4-BE49-F238E27FC236}">
                <a16:creationId xmlns:a16="http://schemas.microsoft.com/office/drawing/2014/main" id="{65DC3AED-64F3-AB1D-2E9D-985C13C3B2F1}"/>
              </a:ext>
            </a:extLst>
          </p:cNvPr>
          <p:cNvGrpSpPr/>
          <p:nvPr/>
        </p:nvGrpSpPr>
        <p:grpSpPr>
          <a:xfrm>
            <a:off x="327704" y="6504312"/>
            <a:ext cx="8610600" cy="542727"/>
            <a:chOff x="8488969" y="7306023"/>
            <a:chExt cx="6991350" cy="1952625"/>
          </a:xfrm>
        </p:grpSpPr>
        <p:sp>
          <p:nvSpPr>
            <p:cNvPr id="22" name="object 24">
              <a:extLst>
                <a:ext uri="{FF2B5EF4-FFF2-40B4-BE49-F238E27FC236}">
                  <a16:creationId xmlns:a16="http://schemas.microsoft.com/office/drawing/2014/main" id="{E6C4C062-B6B1-6FD9-4561-C219A43902E5}"/>
                </a:ext>
              </a:extLst>
            </p:cNvPr>
            <p:cNvSpPr/>
            <p:nvPr/>
          </p:nvSpPr>
          <p:spPr>
            <a:xfrm>
              <a:off x="8488969" y="7306023"/>
              <a:ext cx="6991350" cy="1952625"/>
            </a:xfrm>
            <a:custGeom>
              <a:avLst/>
              <a:gdLst/>
              <a:ahLst/>
              <a:cxnLst/>
              <a:rect l="l" t="t" r="r" b="b"/>
              <a:pathLst>
                <a:path w="6991350" h="1952625">
                  <a:moveTo>
                    <a:pt x="6623084" y="1952625"/>
                  </a:moveTo>
                  <a:lnTo>
                    <a:pt x="367910" y="1952625"/>
                  </a:lnTo>
                  <a:lnTo>
                    <a:pt x="321852" y="1949750"/>
                  </a:lnTo>
                  <a:lnTo>
                    <a:pt x="277475" y="1941358"/>
                  </a:lnTo>
                  <a:lnTo>
                    <a:pt x="235128" y="1927797"/>
                  </a:lnTo>
                  <a:lnTo>
                    <a:pt x="195159" y="1909417"/>
                  </a:lnTo>
                  <a:lnTo>
                    <a:pt x="157918" y="1886565"/>
                  </a:lnTo>
                  <a:lnTo>
                    <a:pt x="123753" y="1859591"/>
                  </a:lnTo>
                  <a:lnTo>
                    <a:pt x="93012" y="1828843"/>
                  </a:lnTo>
                  <a:lnTo>
                    <a:pt x="66044" y="1794670"/>
                  </a:lnTo>
                  <a:lnTo>
                    <a:pt x="43197" y="1757420"/>
                  </a:lnTo>
                  <a:lnTo>
                    <a:pt x="24821" y="1717443"/>
                  </a:lnTo>
                  <a:lnTo>
                    <a:pt x="11264" y="1675086"/>
                  </a:lnTo>
                  <a:lnTo>
                    <a:pt x="2874" y="1630699"/>
                  </a:lnTo>
                  <a:lnTo>
                    <a:pt x="0" y="1584630"/>
                  </a:lnTo>
                  <a:lnTo>
                    <a:pt x="0" y="367994"/>
                  </a:lnTo>
                  <a:lnTo>
                    <a:pt x="2874" y="321925"/>
                  </a:lnTo>
                  <a:lnTo>
                    <a:pt x="11264" y="277538"/>
                  </a:lnTo>
                  <a:lnTo>
                    <a:pt x="24821" y="235181"/>
                  </a:lnTo>
                  <a:lnTo>
                    <a:pt x="43197" y="195204"/>
                  </a:lnTo>
                  <a:lnTo>
                    <a:pt x="66044" y="157954"/>
                  </a:lnTo>
                  <a:lnTo>
                    <a:pt x="93012" y="123781"/>
                  </a:lnTo>
                  <a:lnTo>
                    <a:pt x="123753" y="93033"/>
                  </a:lnTo>
                  <a:lnTo>
                    <a:pt x="157918" y="66059"/>
                  </a:lnTo>
                  <a:lnTo>
                    <a:pt x="195159" y="43207"/>
                  </a:lnTo>
                  <a:lnTo>
                    <a:pt x="235128" y="24827"/>
                  </a:lnTo>
                  <a:lnTo>
                    <a:pt x="277475" y="11266"/>
                  </a:lnTo>
                  <a:lnTo>
                    <a:pt x="321852" y="2874"/>
                  </a:lnTo>
                  <a:lnTo>
                    <a:pt x="367910" y="0"/>
                  </a:lnTo>
                  <a:lnTo>
                    <a:pt x="6623084" y="0"/>
                  </a:lnTo>
                  <a:lnTo>
                    <a:pt x="6669143" y="2874"/>
                  </a:lnTo>
                  <a:lnTo>
                    <a:pt x="6713520" y="11266"/>
                  </a:lnTo>
                  <a:lnTo>
                    <a:pt x="6755867" y="24827"/>
                  </a:lnTo>
                  <a:lnTo>
                    <a:pt x="6795835" y="43207"/>
                  </a:lnTo>
                  <a:lnTo>
                    <a:pt x="6833076" y="66059"/>
                  </a:lnTo>
                  <a:lnTo>
                    <a:pt x="6867242" y="93033"/>
                  </a:lnTo>
                  <a:lnTo>
                    <a:pt x="6897983" y="123781"/>
                  </a:lnTo>
                  <a:lnTo>
                    <a:pt x="6924951" y="157954"/>
                  </a:lnTo>
                  <a:lnTo>
                    <a:pt x="6947797" y="195204"/>
                  </a:lnTo>
                  <a:lnTo>
                    <a:pt x="6966173" y="235181"/>
                  </a:lnTo>
                  <a:lnTo>
                    <a:pt x="6979731" y="277538"/>
                  </a:lnTo>
                  <a:lnTo>
                    <a:pt x="6988121" y="321925"/>
                  </a:lnTo>
                  <a:lnTo>
                    <a:pt x="6990995" y="367994"/>
                  </a:lnTo>
                  <a:lnTo>
                    <a:pt x="6990995" y="1584630"/>
                  </a:lnTo>
                  <a:lnTo>
                    <a:pt x="6988121" y="1630699"/>
                  </a:lnTo>
                  <a:lnTo>
                    <a:pt x="6979731" y="1675086"/>
                  </a:lnTo>
                  <a:lnTo>
                    <a:pt x="6966173" y="1717443"/>
                  </a:lnTo>
                  <a:lnTo>
                    <a:pt x="6947797" y="1757420"/>
                  </a:lnTo>
                  <a:lnTo>
                    <a:pt x="6924951" y="1794670"/>
                  </a:lnTo>
                  <a:lnTo>
                    <a:pt x="6897983" y="1828843"/>
                  </a:lnTo>
                  <a:lnTo>
                    <a:pt x="6867242" y="1859591"/>
                  </a:lnTo>
                  <a:lnTo>
                    <a:pt x="6833076" y="1886565"/>
                  </a:lnTo>
                  <a:lnTo>
                    <a:pt x="6795835" y="1909417"/>
                  </a:lnTo>
                  <a:lnTo>
                    <a:pt x="6755867" y="1927797"/>
                  </a:lnTo>
                  <a:lnTo>
                    <a:pt x="6713520" y="1941358"/>
                  </a:lnTo>
                  <a:lnTo>
                    <a:pt x="6669143" y="1949750"/>
                  </a:lnTo>
                  <a:lnTo>
                    <a:pt x="6623084" y="1952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7">
              <a:extLst>
                <a:ext uri="{FF2B5EF4-FFF2-40B4-BE49-F238E27FC236}">
                  <a16:creationId xmlns:a16="http://schemas.microsoft.com/office/drawing/2014/main" id="{802BA7E6-9D14-642B-CFE7-0A22C0C068D8}"/>
                </a:ext>
              </a:extLst>
            </p:cNvPr>
            <p:cNvSpPr/>
            <p:nvPr/>
          </p:nvSpPr>
          <p:spPr>
            <a:xfrm>
              <a:off x="14439555" y="8166818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152302" y="114299"/>
                  </a:moveTo>
                  <a:lnTo>
                    <a:pt x="0" y="228599"/>
                  </a:lnTo>
                  <a:lnTo>
                    <a:pt x="0" y="0"/>
                  </a:lnTo>
                  <a:lnTo>
                    <a:pt x="152302" y="114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8">
            <a:extLst>
              <a:ext uri="{FF2B5EF4-FFF2-40B4-BE49-F238E27FC236}">
                <a16:creationId xmlns:a16="http://schemas.microsoft.com/office/drawing/2014/main" id="{DACBD9DC-830B-07DC-E867-3B97A117FBBD}"/>
              </a:ext>
            </a:extLst>
          </p:cNvPr>
          <p:cNvSpPr txBox="1"/>
          <p:nvPr/>
        </p:nvSpPr>
        <p:spPr>
          <a:xfrm>
            <a:off x="609600" y="6528054"/>
            <a:ext cx="8610600" cy="436017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lang="es-ES" sz="2200" b="1" spc="-35" dirty="0">
                <a:solidFill>
                  <a:srgbClr val="181818"/>
                </a:solidFill>
                <a:latin typeface="Tahoma"/>
                <a:cs typeface="Tahoma"/>
              </a:rPr>
              <a:t>El presupuesto del proyecto no podrá superar los 15.000 €</a:t>
            </a:r>
            <a:endParaRPr sz="2200" dirty="0">
              <a:latin typeface="Tahoma"/>
              <a:cs typeface="Tahoma"/>
            </a:endParaRPr>
          </a:p>
        </p:txBody>
      </p:sp>
      <p:sp>
        <p:nvSpPr>
          <p:cNvPr id="26" name="Estrella: 5 puntas 25">
            <a:extLst>
              <a:ext uri="{FF2B5EF4-FFF2-40B4-BE49-F238E27FC236}">
                <a16:creationId xmlns:a16="http://schemas.microsoft.com/office/drawing/2014/main" id="{EC0F5CFF-38CA-F9DA-A987-C0D0EFC21A4E}"/>
              </a:ext>
            </a:extLst>
          </p:cNvPr>
          <p:cNvSpPr>
            <a:spLocks noChangeAspect="1"/>
          </p:cNvSpPr>
          <p:nvPr/>
        </p:nvSpPr>
        <p:spPr>
          <a:xfrm rot="1406081">
            <a:off x="8531245" y="6087107"/>
            <a:ext cx="1612095" cy="1440000"/>
          </a:xfrm>
          <a:prstGeom prst="star5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600" b="1" dirty="0"/>
          </a:p>
        </p:txBody>
      </p:sp>
    </p:spTree>
    <p:extLst>
      <p:ext uri="{BB962C8B-B14F-4D97-AF65-F5344CB8AC3E}">
        <p14:creationId xmlns:p14="http://schemas.microsoft.com/office/powerpoint/2010/main" val="2865869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ject 14">
            <a:extLst>
              <a:ext uri="{FF2B5EF4-FFF2-40B4-BE49-F238E27FC236}">
                <a16:creationId xmlns:a16="http://schemas.microsoft.com/office/drawing/2014/main" id="{5B99B62A-5EDB-F0A0-89B0-93AAF4B1A57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85618" y="9010943"/>
            <a:ext cx="2867024" cy="1095374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AD30A9D8-D7C3-5288-BA27-30D4083A0C43}"/>
              </a:ext>
            </a:extLst>
          </p:cNvPr>
          <p:cNvSpPr/>
          <p:nvPr/>
        </p:nvSpPr>
        <p:spPr>
          <a:xfrm>
            <a:off x="1028814" y="495301"/>
            <a:ext cx="16230600" cy="4191000"/>
          </a:xfrm>
          <a:custGeom>
            <a:avLst/>
            <a:gdLst/>
            <a:ahLst/>
            <a:cxnLst/>
            <a:rect l="l" t="t" r="r" b="b"/>
            <a:pathLst>
              <a:path w="16230600" h="6029325">
                <a:moveTo>
                  <a:pt x="15862448" y="6029324"/>
                </a:moveTo>
                <a:lnTo>
                  <a:pt x="367924" y="6029324"/>
                </a:lnTo>
                <a:lnTo>
                  <a:pt x="321863" y="6026450"/>
                </a:lnTo>
                <a:lnTo>
                  <a:pt x="277485" y="6018059"/>
                </a:lnTo>
                <a:lnTo>
                  <a:pt x="235136" y="6004500"/>
                </a:lnTo>
                <a:lnTo>
                  <a:pt x="195166" y="5986121"/>
                </a:lnTo>
                <a:lnTo>
                  <a:pt x="157924" y="5963272"/>
                </a:lnTo>
                <a:lnTo>
                  <a:pt x="123757" y="5936302"/>
                </a:lnTo>
                <a:lnTo>
                  <a:pt x="93015" y="5905557"/>
                </a:lnTo>
                <a:lnTo>
                  <a:pt x="66046" y="5871388"/>
                </a:lnTo>
                <a:lnTo>
                  <a:pt x="43199" y="5834143"/>
                </a:lnTo>
                <a:lnTo>
                  <a:pt x="24822" y="5794170"/>
                </a:lnTo>
                <a:lnTo>
                  <a:pt x="11264" y="5751819"/>
                </a:lnTo>
                <a:lnTo>
                  <a:pt x="2874" y="5707437"/>
                </a:lnTo>
                <a:lnTo>
                  <a:pt x="0" y="5661373"/>
                </a:lnTo>
                <a:lnTo>
                  <a:pt x="0" y="367951"/>
                </a:lnTo>
                <a:lnTo>
                  <a:pt x="2874" y="321887"/>
                </a:lnTo>
                <a:lnTo>
                  <a:pt x="11264" y="277505"/>
                </a:lnTo>
                <a:lnTo>
                  <a:pt x="24822" y="235154"/>
                </a:lnTo>
                <a:lnTo>
                  <a:pt x="43199" y="195181"/>
                </a:lnTo>
                <a:lnTo>
                  <a:pt x="66046" y="157936"/>
                </a:lnTo>
                <a:lnTo>
                  <a:pt x="93015" y="123766"/>
                </a:lnTo>
                <a:lnTo>
                  <a:pt x="123757" y="93022"/>
                </a:lnTo>
                <a:lnTo>
                  <a:pt x="157924" y="66051"/>
                </a:lnTo>
                <a:lnTo>
                  <a:pt x="195166" y="43202"/>
                </a:lnTo>
                <a:lnTo>
                  <a:pt x="235136" y="24824"/>
                </a:lnTo>
                <a:lnTo>
                  <a:pt x="277485" y="11265"/>
                </a:lnTo>
                <a:lnTo>
                  <a:pt x="321863" y="2874"/>
                </a:lnTo>
                <a:lnTo>
                  <a:pt x="367924" y="0"/>
                </a:lnTo>
                <a:lnTo>
                  <a:pt x="15862448" y="0"/>
                </a:lnTo>
                <a:lnTo>
                  <a:pt x="15908508" y="2874"/>
                </a:lnTo>
                <a:lnTo>
                  <a:pt x="15952886" y="11265"/>
                </a:lnTo>
                <a:lnTo>
                  <a:pt x="15995235" y="24824"/>
                </a:lnTo>
                <a:lnTo>
                  <a:pt x="16035205" y="43202"/>
                </a:lnTo>
                <a:lnTo>
                  <a:pt x="16072447" y="66051"/>
                </a:lnTo>
                <a:lnTo>
                  <a:pt x="16106614" y="93022"/>
                </a:lnTo>
                <a:lnTo>
                  <a:pt x="16137356" y="123766"/>
                </a:lnTo>
                <a:lnTo>
                  <a:pt x="16164325" y="157936"/>
                </a:lnTo>
                <a:lnTo>
                  <a:pt x="16187172" y="195181"/>
                </a:lnTo>
                <a:lnTo>
                  <a:pt x="16205549" y="235154"/>
                </a:lnTo>
                <a:lnTo>
                  <a:pt x="16219107" y="277505"/>
                </a:lnTo>
                <a:lnTo>
                  <a:pt x="16227497" y="321887"/>
                </a:lnTo>
                <a:lnTo>
                  <a:pt x="16230372" y="367951"/>
                </a:lnTo>
                <a:lnTo>
                  <a:pt x="16230372" y="5661373"/>
                </a:lnTo>
                <a:lnTo>
                  <a:pt x="16227497" y="5707437"/>
                </a:lnTo>
                <a:lnTo>
                  <a:pt x="16219107" y="5751819"/>
                </a:lnTo>
                <a:lnTo>
                  <a:pt x="16205549" y="5794170"/>
                </a:lnTo>
                <a:lnTo>
                  <a:pt x="16187172" y="5834143"/>
                </a:lnTo>
                <a:lnTo>
                  <a:pt x="16164325" y="5871388"/>
                </a:lnTo>
                <a:lnTo>
                  <a:pt x="16137356" y="5905557"/>
                </a:lnTo>
                <a:lnTo>
                  <a:pt x="16106614" y="5936302"/>
                </a:lnTo>
                <a:lnTo>
                  <a:pt x="16072447" y="5963272"/>
                </a:lnTo>
                <a:lnTo>
                  <a:pt x="16035205" y="5986121"/>
                </a:lnTo>
                <a:lnTo>
                  <a:pt x="15995235" y="6004500"/>
                </a:lnTo>
                <a:lnTo>
                  <a:pt x="15952886" y="6018059"/>
                </a:lnTo>
                <a:lnTo>
                  <a:pt x="15908508" y="6026450"/>
                </a:lnTo>
                <a:lnTo>
                  <a:pt x="15862448" y="60293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EA4E0D66-FFBB-5723-FA4B-F9728D2DF1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73580" y="1789821"/>
            <a:ext cx="15212250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0000" lvl="1" algn="l">
              <a:spcBef>
                <a:spcPct val="0"/>
              </a:spcBef>
              <a:spcAft>
                <a:spcPts val="600"/>
              </a:spcAft>
              <a:tabLst>
                <a:tab pos="4040188" algn="l"/>
              </a:tabLst>
            </a:pPr>
            <a: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</a:rPr>
              <a:t>En concurrencia competitiva (consultar criterios de valoración).</a:t>
            </a:r>
            <a:b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</a:rPr>
              <a:t>Puntuación mínima de 40 puntos.</a:t>
            </a:r>
            <a:b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</a:rPr>
              <a:t>Valorable acreditar documentalmente la experiencia del proveedor con al menos 3 trabajos anteriores.</a:t>
            </a:r>
            <a:b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</a:rPr>
              <a:t>Subvención a fondo perdido.</a:t>
            </a:r>
            <a:b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s-ES" alt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F12B362B-8D6C-E6DB-C172-A7648C832E7A}"/>
              </a:ext>
            </a:extLst>
          </p:cNvPr>
          <p:cNvSpPr/>
          <p:nvPr/>
        </p:nvSpPr>
        <p:spPr>
          <a:xfrm>
            <a:off x="1028700" y="507520"/>
            <a:ext cx="16230600" cy="1028700"/>
          </a:xfrm>
          <a:custGeom>
            <a:avLst/>
            <a:gdLst/>
            <a:ahLst/>
            <a:cxnLst/>
            <a:rect l="l" t="t" r="r" b="b"/>
            <a:pathLst>
              <a:path w="16230600" h="1028700">
                <a:moveTo>
                  <a:pt x="16036012" y="1028699"/>
                </a:moveTo>
                <a:lnTo>
                  <a:pt x="194431" y="1028699"/>
                </a:lnTo>
                <a:lnTo>
                  <a:pt x="149927" y="1023566"/>
                </a:lnTo>
                <a:lnTo>
                  <a:pt x="109032" y="1008951"/>
                </a:lnTo>
                <a:lnTo>
                  <a:pt x="72927" y="986031"/>
                </a:lnTo>
                <a:lnTo>
                  <a:pt x="42791" y="955982"/>
                </a:lnTo>
                <a:lnTo>
                  <a:pt x="19805" y="919981"/>
                </a:lnTo>
                <a:lnTo>
                  <a:pt x="5147" y="879205"/>
                </a:lnTo>
                <a:lnTo>
                  <a:pt x="0" y="834829"/>
                </a:lnTo>
                <a:lnTo>
                  <a:pt x="0" y="193870"/>
                </a:lnTo>
                <a:lnTo>
                  <a:pt x="5147" y="149494"/>
                </a:lnTo>
                <a:lnTo>
                  <a:pt x="19805" y="108718"/>
                </a:lnTo>
                <a:lnTo>
                  <a:pt x="42791" y="72717"/>
                </a:lnTo>
                <a:lnTo>
                  <a:pt x="72927" y="42668"/>
                </a:lnTo>
                <a:lnTo>
                  <a:pt x="109032" y="19748"/>
                </a:lnTo>
                <a:lnTo>
                  <a:pt x="149927" y="5133"/>
                </a:lnTo>
                <a:lnTo>
                  <a:pt x="194431" y="0"/>
                </a:lnTo>
                <a:lnTo>
                  <a:pt x="16036012" y="0"/>
                </a:lnTo>
                <a:lnTo>
                  <a:pt x="16080516" y="5133"/>
                </a:lnTo>
                <a:lnTo>
                  <a:pt x="16121410" y="19748"/>
                </a:lnTo>
                <a:lnTo>
                  <a:pt x="16157516" y="42668"/>
                </a:lnTo>
                <a:lnTo>
                  <a:pt x="16187651" y="72717"/>
                </a:lnTo>
                <a:lnTo>
                  <a:pt x="16210638" y="108718"/>
                </a:lnTo>
                <a:lnTo>
                  <a:pt x="16225295" y="149494"/>
                </a:lnTo>
                <a:lnTo>
                  <a:pt x="16230443" y="193870"/>
                </a:lnTo>
                <a:lnTo>
                  <a:pt x="16230443" y="834829"/>
                </a:lnTo>
                <a:lnTo>
                  <a:pt x="16225295" y="879205"/>
                </a:lnTo>
                <a:lnTo>
                  <a:pt x="16210638" y="919981"/>
                </a:lnTo>
                <a:lnTo>
                  <a:pt x="16187651" y="955982"/>
                </a:lnTo>
                <a:lnTo>
                  <a:pt x="16157516" y="986031"/>
                </a:lnTo>
                <a:lnTo>
                  <a:pt x="16121410" y="1008951"/>
                </a:lnTo>
                <a:lnTo>
                  <a:pt x="16080516" y="1023566"/>
                </a:lnTo>
                <a:lnTo>
                  <a:pt x="16036012" y="1028699"/>
                </a:lnTo>
                <a:close/>
              </a:path>
            </a:pathLst>
          </a:custGeom>
          <a:solidFill>
            <a:srgbClr val="280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E1ED9E33-7525-74B9-C931-02F1D4811529}"/>
              </a:ext>
            </a:extLst>
          </p:cNvPr>
          <p:cNvSpPr txBox="1"/>
          <p:nvPr/>
        </p:nvSpPr>
        <p:spPr>
          <a:xfrm>
            <a:off x="1480547" y="851220"/>
            <a:ext cx="1577863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800" b="1" spc="60" dirty="0">
                <a:solidFill>
                  <a:srgbClr val="FFFFFF"/>
                </a:solidFill>
                <a:latin typeface="Tahoma"/>
                <a:cs typeface="Tahoma"/>
              </a:rPr>
              <a:t>Otras características y recomendaciones para Cheques</a:t>
            </a:r>
            <a:r>
              <a:rPr sz="2800" b="1" spc="-100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37" name="object 3">
            <a:extLst>
              <a:ext uri="{FF2B5EF4-FFF2-40B4-BE49-F238E27FC236}">
                <a16:creationId xmlns:a16="http://schemas.microsoft.com/office/drawing/2014/main" id="{48DE70FC-678A-2152-4DD6-2626F370ACA0}"/>
              </a:ext>
            </a:extLst>
          </p:cNvPr>
          <p:cNvSpPr/>
          <p:nvPr/>
        </p:nvSpPr>
        <p:spPr>
          <a:xfrm>
            <a:off x="1028700" y="5376179"/>
            <a:ext cx="7917815" cy="2100715"/>
          </a:xfrm>
          <a:custGeom>
            <a:avLst/>
            <a:gdLst/>
            <a:ahLst/>
            <a:cxnLst/>
            <a:rect l="l" t="t" r="r" b="b"/>
            <a:pathLst>
              <a:path w="7917815" h="5631815">
                <a:moveTo>
                  <a:pt x="7848289" y="5631281"/>
                </a:moveTo>
                <a:lnTo>
                  <a:pt x="69018" y="5631281"/>
                </a:lnTo>
                <a:lnTo>
                  <a:pt x="42282" y="5625819"/>
                </a:lnTo>
                <a:lnTo>
                  <a:pt x="20329" y="5610967"/>
                </a:lnTo>
                <a:lnTo>
                  <a:pt x="5466" y="5589030"/>
                </a:lnTo>
                <a:lnTo>
                  <a:pt x="0" y="5562314"/>
                </a:lnTo>
                <a:lnTo>
                  <a:pt x="0" y="68967"/>
                </a:lnTo>
                <a:lnTo>
                  <a:pt x="5466" y="42251"/>
                </a:lnTo>
                <a:lnTo>
                  <a:pt x="20329" y="20314"/>
                </a:lnTo>
                <a:lnTo>
                  <a:pt x="42282" y="5462"/>
                </a:lnTo>
                <a:lnTo>
                  <a:pt x="69018" y="0"/>
                </a:lnTo>
                <a:lnTo>
                  <a:pt x="7848289" y="0"/>
                </a:lnTo>
                <a:lnTo>
                  <a:pt x="7875025" y="5462"/>
                </a:lnTo>
                <a:lnTo>
                  <a:pt x="7889471" y="15235"/>
                </a:lnTo>
                <a:lnTo>
                  <a:pt x="69018" y="15235"/>
                </a:lnTo>
                <a:lnTo>
                  <a:pt x="48223" y="19503"/>
                </a:lnTo>
                <a:lnTo>
                  <a:pt x="31116" y="31093"/>
                </a:lnTo>
                <a:lnTo>
                  <a:pt x="19517" y="48188"/>
                </a:lnTo>
                <a:lnTo>
                  <a:pt x="15247" y="68967"/>
                </a:lnTo>
                <a:lnTo>
                  <a:pt x="15247" y="5562314"/>
                </a:lnTo>
                <a:lnTo>
                  <a:pt x="19517" y="5583093"/>
                </a:lnTo>
                <a:lnTo>
                  <a:pt x="31116" y="5600187"/>
                </a:lnTo>
                <a:lnTo>
                  <a:pt x="48223" y="5611778"/>
                </a:lnTo>
                <a:lnTo>
                  <a:pt x="69018" y="5616045"/>
                </a:lnTo>
                <a:lnTo>
                  <a:pt x="7889471" y="5616045"/>
                </a:lnTo>
                <a:lnTo>
                  <a:pt x="7875025" y="5625819"/>
                </a:lnTo>
                <a:lnTo>
                  <a:pt x="7848289" y="5631281"/>
                </a:lnTo>
                <a:close/>
              </a:path>
              <a:path w="7917815" h="5631815">
                <a:moveTo>
                  <a:pt x="7889471" y="5616045"/>
                </a:moveTo>
                <a:lnTo>
                  <a:pt x="7848289" y="5616045"/>
                </a:lnTo>
                <a:lnTo>
                  <a:pt x="7869084" y="5611778"/>
                </a:lnTo>
                <a:lnTo>
                  <a:pt x="7886191" y="5600187"/>
                </a:lnTo>
                <a:lnTo>
                  <a:pt x="7897789" y="5583093"/>
                </a:lnTo>
                <a:lnTo>
                  <a:pt x="7902060" y="5562314"/>
                </a:lnTo>
                <a:lnTo>
                  <a:pt x="7902060" y="68967"/>
                </a:lnTo>
                <a:lnTo>
                  <a:pt x="7897789" y="48188"/>
                </a:lnTo>
                <a:lnTo>
                  <a:pt x="7886191" y="31093"/>
                </a:lnTo>
                <a:lnTo>
                  <a:pt x="7869084" y="19503"/>
                </a:lnTo>
                <a:lnTo>
                  <a:pt x="7848289" y="15235"/>
                </a:lnTo>
                <a:lnTo>
                  <a:pt x="7889471" y="15235"/>
                </a:lnTo>
                <a:lnTo>
                  <a:pt x="7896978" y="20314"/>
                </a:lnTo>
                <a:lnTo>
                  <a:pt x="7911841" y="42251"/>
                </a:lnTo>
                <a:lnTo>
                  <a:pt x="7917307" y="68967"/>
                </a:lnTo>
                <a:lnTo>
                  <a:pt x="7917307" y="5562314"/>
                </a:lnTo>
                <a:lnTo>
                  <a:pt x="7911841" y="5589030"/>
                </a:lnTo>
                <a:lnTo>
                  <a:pt x="7896978" y="5610967"/>
                </a:lnTo>
                <a:lnTo>
                  <a:pt x="7889471" y="5616045"/>
                </a:lnTo>
                <a:close/>
              </a:path>
            </a:pathLst>
          </a:custGeom>
          <a:solidFill>
            <a:srgbClr val="280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4">
            <a:extLst>
              <a:ext uri="{FF2B5EF4-FFF2-40B4-BE49-F238E27FC236}">
                <a16:creationId xmlns:a16="http://schemas.microsoft.com/office/drawing/2014/main" id="{FC6998B9-8437-8279-36AC-9B1C653A9DC8}"/>
              </a:ext>
            </a:extLst>
          </p:cNvPr>
          <p:cNvSpPr txBox="1"/>
          <p:nvPr/>
        </p:nvSpPr>
        <p:spPr>
          <a:xfrm>
            <a:off x="1141253" y="6747681"/>
            <a:ext cx="7692708" cy="308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362" lvl="1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defRPr/>
            </a:pPr>
            <a:r>
              <a:rPr lang="es-ES" sz="2400" b="1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Hasta el 28 de abril de 2023, a las 14:00 horas</a:t>
            </a:r>
          </a:p>
        </p:txBody>
      </p:sp>
      <p:sp>
        <p:nvSpPr>
          <p:cNvPr id="39" name="object 5">
            <a:extLst>
              <a:ext uri="{FF2B5EF4-FFF2-40B4-BE49-F238E27FC236}">
                <a16:creationId xmlns:a16="http://schemas.microsoft.com/office/drawing/2014/main" id="{4979C858-508E-83DC-6A2A-49478527216E}"/>
              </a:ext>
            </a:extLst>
          </p:cNvPr>
          <p:cNvSpPr txBox="1">
            <a:spLocks/>
          </p:cNvSpPr>
          <p:nvPr/>
        </p:nvSpPr>
        <p:spPr>
          <a:xfrm>
            <a:off x="1498781" y="5824391"/>
            <a:ext cx="6770426" cy="4381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8000" b="1" i="0">
                <a:solidFill>
                  <a:srgbClr val="181818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marR="5080">
              <a:lnSpc>
                <a:spcPct val="108500"/>
              </a:lnSpc>
              <a:spcBef>
                <a:spcPts val="95"/>
              </a:spcBef>
            </a:pPr>
            <a:r>
              <a:rPr lang="es-ES" sz="2800" kern="0" spc="20" dirty="0"/>
              <a:t>Plazo de presentación de solicitudes</a:t>
            </a:r>
            <a:endParaRPr lang="es-ES" sz="2800" kern="0" dirty="0"/>
          </a:p>
        </p:txBody>
      </p:sp>
      <p:sp>
        <p:nvSpPr>
          <p:cNvPr id="40" name="object 6">
            <a:extLst>
              <a:ext uri="{FF2B5EF4-FFF2-40B4-BE49-F238E27FC236}">
                <a16:creationId xmlns:a16="http://schemas.microsoft.com/office/drawing/2014/main" id="{E33A5EA9-46B3-535D-9B4B-92A7F8AD792F}"/>
              </a:ext>
            </a:extLst>
          </p:cNvPr>
          <p:cNvSpPr/>
          <p:nvPr/>
        </p:nvSpPr>
        <p:spPr>
          <a:xfrm>
            <a:off x="9341485" y="5376179"/>
            <a:ext cx="7917815" cy="2329691"/>
          </a:xfrm>
          <a:custGeom>
            <a:avLst/>
            <a:gdLst/>
            <a:ahLst/>
            <a:cxnLst/>
            <a:rect l="l" t="t" r="r" b="b"/>
            <a:pathLst>
              <a:path w="7917815" h="5631815">
                <a:moveTo>
                  <a:pt x="7848289" y="5631281"/>
                </a:moveTo>
                <a:lnTo>
                  <a:pt x="69018" y="5631281"/>
                </a:lnTo>
                <a:lnTo>
                  <a:pt x="42282" y="5625819"/>
                </a:lnTo>
                <a:lnTo>
                  <a:pt x="20329" y="5610967"/>
                </a:lnTo>
                <a:lnTo>
                  <a:pt x="5466" y="5589030"/>
                </a:lnTo>
                <a:lnTo>
                  <a:pt x="0" y="5562314"/>
                </a:lnTo>
                <a:lnTo>
                  <a:pt x="0" y="68967"/>
                </a:lnTo>
                <a:lnTo>
                  <a:pt x="5466" y="42251"/>
                </a:lnTo>
                <a:lnTo>
                  <a:pt x="20329" y="20314"/>
                </a:lnTo>
                <a:lnTo>
                  <a:pt x="42282" y="5462"/>
                </a:lnTo>
                <a:lnTo>
                  <a:pt x="69018" y="0"/>
                </a:lnTo>
                <a:lnTo>
                  <a:pt x="7848289" y="0"/>
                </a:lnTo>
                <a:lnTo>
                  <a:pt x="7875025" y="5462"/>
                </a:lnTo>
                <a:lnTo>
                  <a:pt x="7889471" y="15235"/>
                </a:lnTo>
                <a:lnTo>
                  <a:pt x="69018" y="15235"/>
                </a:lnTo>
                <a:lnTo>
                  <a:pt x="48223" y="19503"/>
                </a:lnTo>
                <a:lnTo>
                  <a:pt x="31116" y="31093"/>
                </a:lnTo>
                <a:lnTo>
                  <a:pt x="19517" y="48188"/>
                </a:lnTo>
                <a:lnTo>
                  <a:pt x="15247" y="68967"/>
                </a:lnTo>
                <a:lnTo>
                  <a:pt x="15247" y="5562314"/>
                </a:lnTo>
                <a:lnTo>
                  <a:pt x="19517" y="5583093"/>
                </a:lnTo>
                <a:lnTo>
                  <a:pt x="31116" y="5600187"/>
                </a:lnTo>
                <a:lnTo>
                  <a:pt x="48223" y="5611778"/>
                </a:lnTo>
                <a:lnTo>
                  <a:pt x="69018" y="5616045"/>
                </a:lnTo>
                <a:lnTo>
                  <a:pt x="7889471" y="5616045"/>
                </a:lnTo>
                <a:lnTo>
                  <a:pt x="7875025" y="5625819"/>
                </a:lnTo>
                <a:lnTo>
                  <a:pt x="7848289" y="5631281"/>
                </a:lnTo>
                <a:close/>
              </a:path>
              <a:path w="7917815" h="5631815">
                <a:moveTo>
                  <a:pt x="7889471" y="5616045"/>
                </a:moveTo>
                <a:lnTo>
                  <a:pt x="7848289" y="5616045"/>
                </a:lnTo>
                <a:lnTo>
                  <a:pt x="7869084" y="5611778"/>
                </a:lnTo>
                <a:lnTo>
                  <a:pt x="7886191" y="5600187"/>
                </a:lnTo>
                <a:lnTo>
                  <a:pt x="7897789" y="5583093"/>
                </a:lnTo>
                <a:lnTo>
                  <a:pt x="7902060" y="5562314"/>
                </a:lnTo>
                <a:lnTo>
                  <a:pt x="7902060" y="68967"/>
                </a:lnTo>
                <a:lnTo>
                  <a:pt x="7897789" y="48188"/>
                </a:lnTo>
                <a:lnTo>
                  <a:pt x="7886191" y="31093"/>
                </a:lnTo>
                <a:lnTo>
                  <a:pt x="7869084" y="19503"/>
                </a:lnTo>
                <a:lnTo>
                  <a:pt x="7848289" y="15235"/>
                </a:lnTo>
                <a:lnTo>
                  <a:pt x="7889471" y="15235"/>
                </a:lnTo>
                <a:lnTo>
                  <a:pt x="7896978" y="20314"/>
                </a:lnTo>
                <a:lnTo>
                  <a:pt x="7911841" y="42251"/>
                </a:lnTo>
                <a:lnTo>
                  <a:pt x="7917307" y="68967"/>
                </a:lnTo>
                <a:lnTo>
                  <a:pt x="7917307" y="5562314"/>
                </a:lnTo>
                <a:lnTo>
                  <a:pt x="7911841" y="5589030"/>
                </a:lnTo>
                <a:lnTo>
                  <a:pt x="7896978" y="5610967"/>
                </a:lnTo>
                <a:lnTo>
                  <a:pt x="7889471" y="5616045"/>
                </a:lnTo>
                <a:close/>
              </a:path>
            </a:pathLst>
          </a:custGeom>
          <a:solidFill>
            <a:srgbClr val="280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7">
            <a:extLst>
              <a:ext uri="{FF2B5EF4-FFF2-40B4-BE49-F238E27FC236}">
                <a16:creationId xmlns:a16="http://schemas.microsoft.com/office/drawing/2014/main" id="{30C818C2-B175-42E8-4E75-D2C95A56E9AC}"/>
              </a:ext>
            </a:extLst>
          </p:cNvPr>
          <p:cNvSpPr txBox="1"/>
          <p:nvPr/>
        </p:nvSpPr>
        <p:spPr>
          <a:xfrm>
            <a:off x="9680892" y="6526082"/>
            <a:ext cx="72390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lvl="2" indent="-342900" eaLnBrk="1" hangingPunct="1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s-E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través de la dirección </a:t>
            </a:r>
            <a:r>
              <a:rPr lang="es-E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https://sede.idepa.es/</a:t>
            </a:r>
            <a:r>
              <a:rPr lang="es-E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lvl="2" indent="-342900" eaLnBrk="1" hangingPunct="1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s-E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dejar para el último momento</a:t>
            </a:r>
          </a:p>
        </p:txBody>
      </p:sp>
      <p:sp>
        <p:nvSpPr>
          <p:cNvPr id="42" name="object 8">
            <a:extLst>
              <a:ext uri="{FF2B5EF4-FFF2-40B4-BE49-F238E27FC236}">
                <a16:creationId xmlns:a16="http://schemas.microsoft.com/office/drawing/2014/main" id="{823E3291-76E5-2379-36DE-42208F683F08}"/>
              </a:ext>
            </a:extLst>
          </p:cNvPr>
          <p:cNvSpPr txBox="1"/>
          <p:nvPr/>
        </p:nvSpPr>
        <p:spPr>
          <a:xfrm>
            <a:off x="9680892" y="5827597"/>
            <a:ext cx="6184265" cy="4349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500"/>
              </a:lnSpc>
              <a:spcBef>
                <a:spcPts val="95"/>
              </a:spcBef>
            </a:pPr>
            <a:r>
              <a:rPr lang="es-ES" sz="2800" b="1" spc="20" dirty="0">
                <a:solidFill>
                  <a:srgbClr val="181818"/>
                </a:solidFill>
                <a:latin typeface="Tahoma"/>
                <a:cs typeface="Tahoma"/>
              </a:rPr>
              <a:t>Presentación electrónica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14" name="Nube 13">
            <a:extLst>
              <a:ext uri="{FF2B5EF4-FFF2-40B4-BE49-F238E27FC236}">
                <a16:creationId xmlns:a16="http://schemas.microsoft.com/office/drawing/2014/main" id="{6B2CAF07-13DB-9AB5-99A3-095D5DB81D62}"/>
              </a:ext>
            </a:extLst>
          </p:cNvPr>
          <p:cNvSpPr/>
          <p:nvPr/>
        </p:nvSpPr>
        <p:spPr>
          <a:xfrm>
            <a:off x="10896600" y="3486749"/>
            <a:ext cx="5562600" cy="1848013"/>
          </a:xfrm>
          <a:prstGeom prst="cloud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Proyectos viables técnica, económica y financieramente</a:t>
            </a:r>
          </a:p>
        </p:txBody>
      </p:sp>
      <p:grpSp>
        <p:nvGrpSpPr>
          <p:cNvPr id="2" name="object 17">
            <a:extLst>
              <a:ext uri="{FF2B5EF4-FFF2-40B4-BE49-F238E27FC236}">
                <a16:creationId xmlns:a16="http://schemas.microsoft.com/office/drawing/2014/main" id="{07E6FD45-3096-9D2F-5516-992EA0A31CFD}"/>
              </a:ext>
            </a:extLst>
          </p:cNvPr>
          <p:cNvGrpSpPr/>
          <p:nvPr/>
        </p:nvGrpSpPr>
        <p:grpSpPr>
          <a:xfrm>
            <a:off x="235358" y="8153692"/>
            <a:ext cx="6991350" cy="1952625"/>
            <a:chOff x="8488969" y="4909563"/>
            <a:chExt cx="6991350" cy="1952625"/>
          </a:xfrm>
        </p:grpSpPr>
        <p:sp>
          <p:nvSpPr>
            <p:cNvPr id="3" name="object 18">
              <a:extLst>
                <a:ext uri="{FF2B5EF4-FFF2-40B4-BE49-F238E27FC236}">
                  <a16:creationId xmlns:a16="http://schemas.microsoft.com/office/drawing/2014/main" id="{7473B232-77FB-B488-B202-773045693CC4}"/>
                </a:ext>
              </a:extLst>
            </p:cNvPr>
            <p:cNvSpPr/>
            <p:nvPr/>
          </p:nvSpPr>
          <p:spPr>
            <a:xfrm>
              <a:off x="8488969" y="4909563"/>
              <a:ext cx="6991350" cy="1952625"/>
            </a:xfrm>
            <a:custGeom>
              <a:avLst/>
              <a:gdLst/>
              <a:ahLst/>
              <a:cxnLst/>
              <a:rect l="l" t="t" r="r" b="b"/>
              <a:pathLst>
                <a:path w="6991350" h="1952625">
                  <a:moveTo>
                    <a:pt x="6623084" y="1952625"/>
                  </a:moveTo>
                  <a:lnTo>
                    <a:pt x="367910" y="1952625"/>
                  </a:lnTo>
                  <a:lnTo>
                    <a:pt x="321852" y="1949750"/>
                  </a:lnTo>
                  <a:lnTo>
                    <a:pt x="277475" y="1941358"/>
                  </a:lnTo>
                  <a:lnTo>
                    <a:pt x="235128" y="1927797"/>
                  </a:lnTo>
                  <a:lnTo>
                    <a:pt x="195159" y="1909417"/>
                  </a:lnTo>
                  <a:lnTo>
                    <a:pt x="157918" y="1886565"/>
                  </a:lnTo>
                  <a:lnTo>
                    <a:pt x="123753" y="1859591"/>
                  </a:lnTo>
                  <a:lnTo>
                    <a:pt x="93012" y="1828843"/>
                  </a:lnTo>
                  <a:lnTo>
                    <a:pt x="66044" y="1794670"/>
                  </a:lnTo>
                  <a:lnTo>
                    <a:pt x="43197" y="1757420"/>
                  </a:lnTo>
                  <a:lnTo>
                    <a:pt x="24821" y="1717443"/>
                  </a:lnTo>
                  <a:lnTo>
                    <a:pt x="11264" y="1675086"/>
                  </a:lnTo>
                  <a:lnTo>
                    <a:pt x="2874" y="1630699"/>
                  </a:lnTo>
                  <a:lnTo>
                    <a:pt x="0" y="1584630"/>
                  </a:lnTo>
                  <a:lnTo>
                    <a:pt x="0" y="367994"/>
                  </a:lnTo>
                  <a:lnTo>
                    <a:pt x="2874" y="321925"/>
                  </a:lnTo>
                  <a:lnTo>
                    <a:pt x="11264" y="277538"/>
                  </a:lnTo>
                  <a:lnTo>
                    <a:pt x="24821" y="235181"/>
                  </a:lnTo>
                  <a:lnTo>
                    <a:pt x="43197" y="195204"/>
                  </a:lnTo>
                  <a:lnTo>
                    <a:pt x="66044" y="157954"/>
                  </a:lnTo>
                  <a:lnTo>
                    <a:pt x="93012" y="123781"/>
                  </a:lnTo>
                  <a:lnTo>
                    <a:pt x="123753" y="93033"/>
                  </a:lnTo>
                  <a:lnTo>
                    <a:pt x="157918" y="66059"/>
                  </a:lnTo>
                  <a:lnTo>
                    <a:pt x="195159" y="43207"/>
                  </a:lnTo>
                  <a:lnTo>
                    <a:pt x="235128" y="24827"/>
                  </a:lnTo>
                  <a:lnTo>
                    <a:pt x="277475" y="11266"/>
                  </a:lnTo>
                  <a:lnTo>
                    <a:pt x="321852" y="2874"/>
                  </a:lnTo>
                  <a:lnTo>
                    <a:pt x="367910" y="0"/>
                  </a:lnTo>
                  <a:lnTo>
                    <a:pt x="6623084" y="0"/>
                  </a:lnTo>
                  <a:lnTo>
                    <a:pt x="6669143" y="2874"/>
                  </a:lnTo>
                  <a:lnTo>
                    <a:pt x="6713520" y="11266"/>
                  </a:lnTo>
                  <a:lnTo>
                    <a:pt x="6755867" y="24827"/>
                  </a:lnTo>
                  <a:lnTo>
                    <a:pt x="6795835" y="43207"/>
                  </a:lnTo>
                  <a:lnTo>
                    <a:pt x="6833076" y="66059"/>
                  </a:lnTo>
                  <a:lnTo>
                    <a:pt x="6867242" y="93033"/>
                  </a:lnTo>
                  <a:lnTo>
                    <a:pt x="6897983" y="123781"/>
                  </a:lnTo>
                  <a:lnTo>
                    <a:pt x="6924951" y="157954"/>
                  </a:lnTo>
                  <a:lnTo>
                    <a:pt x="6947797" y="195204"/>
                  </a:lnTo>
                  <a:lnTo>
                    <a:pt x="6966173" y="235181"/>
                  </a:lnTo>
                  <a:lnTo>
                    <a:pt x="6979731" y="277538"/>
                  </a:lnTo>
                  <a:lnTo>
                    <a:pt x="6988121" y="321925"/>
                  </a:lnTo>
                  <a:lnTo>
                    <a:pt x="6990995" y="367994"/>
                  </a:lnTo>
                  <a:lnTo>
                    <a:pt x="6990995" y="1584630"/>
                  </a:lnTo>
                  <a:lnTo>
                    <a:pt x="6988121" y="1630699"/>
                  </a:lnTo>
                  <a:lnTo>
                    <a:pt x="6979731" y="1675086"/>
                  </a:lnTo>
                  <a:lnTo>
                    <a:pt x="6966173" y="1717443"/>
                  </a:lnTo>
                  <a:lnTo>
                    <a:pt x="6947797" y="1757420"/>
                  </a:lnTo>
                  <a:lnTo>
                    <a:pt x="6924951" y="1794670"/>
                  </a:lnTo>
                  <a:lnTo>
                    <a:pt x="6897983" y="1828843"/>
                  </a:lnTo>
                  <a:lnTo>
                    <a:pt x="6867242" y="1859591"/>
                  </a:lnTo>
                  <a:lnTo>
                    <a:pt x="6833076" y="1886565"/>
                  </a:lnTo>
                  <a:lnTo>
                    <a:pt x="6795835" y="1909417"/>
                  </a:lnTo>
                  <a:lnTo>
                    <a:pt x="6755867" y="1927797"/>
                  </a:lnTo>
                  <a:lnTo>
                    <a:pt x="6713520" y="1941358"/>
                  </a:lnTo>
                  <a:lnTo>
                    <a:pt x="6669143" y="1949750"/>
                  </a:lnTo>
                  <a:lnTo>
                    <a:pt x="6623084" y="1952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19">
              <a:extLst>
                <a:ext uri="{FF2B5EF4-FFF2-40B4-BE49-F238E27FC236}">
                  <a16:creationId xmlns:a16="http://schemas.microsoft.com/office/drawing/2014/main" id="{BD6FB835-AF7B-438E-A68A-CCBEB4E3BE0E}"/>
                </a:ext>
              </a:extLst>
            </p:cNvPr>
            <p:cNvSpPr/>
            <p:nvPr/>
          </p:nvSpPr>
          <p:spPr>
            <a:xfrm>
              <a:off x="9080261" y="5414782"/>
              <a:ext cx="964565" cy="945515"/>
            </a:xfrm>
            <a:custGeom>
              <a:avLst/>
              <a:gdLst/>
              <a:ahLst/>
              <a:cxnLst/>
              <a:rect l="l" t="t" r="r" b="b"/>
              <a:pathLst>
                <a:path w="964565" h="945514">
                  <a:moveTo>
                    <a:pt x="895242" y="945013"/>
                  </a:moveTo>
                  <a:lnTo>
                    <a:pt x="68755" y="945013"/>
                  </a:lnTo>
                  <a:lnTo>
                    <a:pt x="42121" y="939531"/>
                  </a:lnTo>
                  <a:lnTo>
                    <a:pt x="20252" y="924625"/>
                  </a:lnTo>
                  <a:lnTo>
                    <a:pt x="5445" y="902608"/>
                  </a:lnTo>
                  <a:lnTo>
                    <a:pt x="0" y="875794"/>
                  </a:lnTo>
                  <a:lnTo>
                    <a:pt x="0" y="69219"/>
                  </a:lnTo>
                  <a:lnTo>
                    <a:pt x="5445" y="42405"/>
                  </a:lnTo>
                  <a:lnTo>
                    <a:pt x="20252" y="20388"/>
                  </a:lnTo>
                  <a:lnTo>
                    <a:pt x="42121" y="5482"/>
                  </a:lnTo>
                  <a:lnTo>
                    <a:pt x="68755" y="0"/>
                  </a:lnTo>
                  <a:lnTo>
                    <a:pt x="895242" y="0"/>
                  </a:lnTo>
                  <a:lnTo>
                    <a:pt x="921876" y="5482"/>
                  </a:lnTo>
                  <a:lnTo>
                    <a:pt x="936267" y="15291"/>
                  </a:lnTo>
                  <a:lnTo>
                    <a:pt x="68755" y="15291"/>
                  </a:lnTo>
                  <a:lnTo>
                    <a:pt x="48040" y="19574"/>
                  </a:lnTo>
                  <a:lnTo>
                    <a:pt x="30998" y="31207"/>
                  </a:lnTo>
                  <a:lnTo>
                    <a:pt x="19443" y="48364"/>
                  </a:lnTo>
                  <a:lnTo>
                    <a:pt x="15189" y="69219"/>
                  </a:lnTo>
                  <a:lnTo>
                    <a:pt x="15189" y="875794"/>
                  </a:lnTo>
                  <a:lnTo>
                    <a:pt x="19443" y="896649"/>
                  </a:lnTo>
                  <a:lnTo>
                    <a:pt x="30998" y="913806"/>
                  </a:lnTo>
                  <a:lnTo>
                    <a:pt x="48040" y="925439"/>
                  </a:lnTo>
                  <a:lnTo>
                    <a:pt x="68755" y="929722"/>
                  </a:lnTo>
                  <a:lnTo>
                    <a:pt x="936267" y="929722"/>
                  </a:lnTo>
                  <a:lnTo>
                    <a:pt x="921876" y="939531"/>
                  </a:lnTo>
                  <a:lnTo>
                    <a:pt x="895242" y="945013"/>
                  </a:lnTo>
                  <a:close/>
                </a:path>
                <a:path w="964565" h="945514">
                  <a:moveTo>
                    <a:pt x="936267" y="929722"/>
                  </a:moveTo>
                  <a:lnTo>
                    <a:pt x="895242" y="929722"/>
                  </a:lnTo>
                  <a:lnTo>
                    <a:pt x="915957" y="925439"/>
                  </a:lnTo>
                  <a:lnTo>
                    <a:pt x="932999" y="913806"/>
                  </a:lnTo>
                  <a:lnTo>
                    <a:pt x="944554" y="896649"/>
                  </a:lnTo>
                  <a:lnTo>
                    <a:pt x="948808" y="875794"/>
                  </a:lnTo>
                  <a:lnTo>
                    <a:pt x="948808" y="69219"/>
                  </a:lnTo>
                  <a:lnTo>
                    <a:pt x="944554" y="48364"/>
                  </a:lnTo>
                  <a:lnTo>
                    <a:pt x="932999" y="31207"/>
                  </a:lnTo>
                  <a:lnTo>
                    <a:pt x="915957" y="19574"/>
                  </a:lnTo>
                  <a:lnTo>
                    <a:pt x="895242" y="15291"/>
                  </a:lnTo>
                  <a:lnTo>
                    <a:pt x="936267" y="15291"/>
                  </a:lnTo>
                  <a:lnTo>
                    <a:pt x="943745" y="20388"/>
                  </a:lnTo>
                  <a:lnTo>
                    <a:pt x="958552" y="42405"/>
                  </a:lnTo>
                  <a:lnTo>
                    <a:pt x="963998" y="69219"/>
                  </a:lnTo>
                  <a:lnTo>
                    <a:pt x="963998" y="875794"/>
                  </a:lnTo>
                  <a:lnTo>
                    <a:pt x="958552" y="902608"/>
                  </a:lnTo>
                  <a:lnTo>
                    <a:pt x="943745" y="924625"/>
                  </a:lnTo>
                  <a:lnTo>
                    <a:pt x="936267" y="929722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20">
              <a:extLst>
                <a:ext uri="{FF2B5EF4-FFF2-40B4-BE49-F238E27FC236}">
                  <a16:creationId xmlns:a16="http://schemas.microsoft.com/office/drawing/2014/main" id="{E90DC477-1987-5DF1-DDAC-BA8082CB51C5}"/>
                </a:ext>
              </a:extLst>
            </p:cNvPr>
            <p:cNvSpPr/>
            <p:nvPr/>
          </p:nvSpPr>
          <p:spPr>
            <a:xfrm>
              <a:off x="14118066" y="5507042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381000" y="762000"/>
                  </a:moveTo>
                  <a:lnTo>
                    <a:pt x="333208" y="759031"/>
                  </a:lnTo>
                  <a:lnTo>
                    <a:pt x="287187" y="750363"/>
                  </a:lnTo>
                  <a:lnTo>
                    <a:pt x="243296" y="736354"/>
                  </a:lnTo>
                  <a:lnTo>
                    <a:pt x="201889" y="717359"/>
                  </a:lnTo>
                  <a:lnTo>
                    <a:pt x="163326" y="693737"/>
                  </a:lnTo>
                  <a:lnTo>
                    <a:pt x="127962" y="665844"/>
                  </a:lnTo>
                  <a:lnTo>
                    <a:pt x="96155" y="634037"/>
                  </a:lnTo>
                  <a:lnTo>
                    <a:pt x="68262" y="598673"/>
                  </a:lnTo>
                  <a:lnTo>
                    <a:pt x="44640" y="560110"/>
                  </a:lnTo>
                  <a:lnTo>
                    <a:pt x="25645" y="518703"/>
                  </a:lnTo>
                  <a:lnTo>
                    <a:pt x="11636" y="474812"/>
                  </a:lnTo>
                  <a:lnTo>
                    <a:pt x="2968" y="428791"/>
                  </a:lnTo>
                  <a:lnTo>
                    <a:pt x="0" y="381000"/>
                  </a:lnTo>
                  <a:lnTo>
                    <a:pt x="2968" y="333208"/>
                  </a:lnTo>
                  <a:lnTo>
                    <a:pt x="11636" y="287187"/>
                  </a:lnTo>
                  <a:lnTo>
                    <a:pt x="25645" y="243296"/>
                  </a:lnTo>
                  <a:lnTo>
                    <a:pt x="44640" y="201889"/>
                  </a:lnTo>
                  <a:lnTo>
                    <a:pt x="68262" y="163326"/>
                  </a:lnTo>
                  <a:lnTo>
                    <a:pt x="96155" y="127962"/>
                  </a:lnTo>
                  <a:lnTo>
                    <a:pt x="127962" y="96155"/>
                  </a:lnTo>
                  <a:lnTo>
                    <a:pt x="163326" y="68262"/>
                  </a:lnTo>
                  <a:lnTo>
                    <a:pt x="201889" y="44640"/>
                  </a:lnTo>
                  <a:lnTo>
                    <a:pt x="243296" y="25645"/>
                  </a:lnTo>
                  <a:lnTo>
                    <a:pt x="287187" y="11636"/>
                  </a:lnTo>
                  <a:lnTo>
                    <a:pt x="333208" y="2968"/>
                  </a:lnTo>
                  <a:lnTo>
                    <a:pt x="381000" y="0"/>
                  </a:lnTo>
                  <a:lnTo>
                    <a:pt x="428791" y="2968"/>
                  </a:lnTo>
                  <a:lnTo>
                    <a:pt x="474812" y="11636"/>
                  </a:lnTo>
                  <a:lnTo>
                    <a:pt x="518703" y="25645"/>
                  </a:lnTo>
                  <a:lnTo>
                    <a:pt x="560110" y="44640"/>
                  </a:lnTo>
                  <a:lnTo>
                    <a:pt x="598673" y="68262"/>
                  </a:lnTo>
                  <a:lnTo>
                    <a:pt x="634037" y="96155"/>
                  </a:lnTo>
                  <a:lnTo>
                    <a:pt x="665844" y="127962"/>
                  </a:lnTo>
                  <a:lnTo>
                    <a:pt x="693737" y="163326"/>
                  </a:lnTo>
                  <a:lnTo>
                    <a:pt x="717359" y="201889"/>
                  </a:lnTo>
                  <a:lnTo>
                    <a:pt x="736354" y="243296"/>
                  </a:lnTo>
                  <a:lnTo>
                    <a:pt x="750363" y="287187"/>
                  </a:lnTo>
                  <a:lnTo>
                    <a:pt x="759031" y="333208"/>
                  </a:lnTo>
                  <a:lnTo>
                    <a:pt x="762000" y="381000"/>
                  </a:lnTo>
                  <a:lnTo>
                    <a:pt x="759031" y="428791"/>
                  </a:lnTo>
                  <a:lnTo>
                    <a:pt x="750363" y="474812"/>
                  </a:lnTo>
                  <a:lnTo>
                    <a:pt x="736354" y="518703"/>
                  </a:lnTo>
                  <a:lnTo>
                    <a:pt x="717359" y="560110"/>
                  </a:lnTo>
                  <a:lnTo>
                    <a:pt x="693737" y="598673"/>
                  </a:lnTo>
                  <a:lnTo>
                    <a:pt x="665844" y="634037"/>
                  </a:lnTo>
                  <a:lnTo>
                    <a:pt x="634037" y="665844"/>
                  </a:lnTo>
                  <a:lnTo>
                    <a:pt x="598673" y="693737"/>
                  </a:lnTo>
                  <a:lnTo>
                    <a:pt x="560110" y="717359"/>
                  </a:lnTo>
                  <a:lnTo>
                    <a:pt x="518703" y="736354"/>
                  </a:lnTo>
                  <a:lnTo>
                    <a:pt x="474812" y="750363"/>
                  </a:lnTo>
                  <a:lnTo>
                    <a:pt x="428791" y="759031"/>
                  </a:lnTo>
                  <a:lnTo>
                    <a:pt x="381000" y="762000"/>
                  </a:lnTo>
                  <a:close/>
                </a:path>
              </a:pathLst>
            </a:custGeom>
            <a:solidFill>
              <a:srgbClr val="280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21">
              <a:extLst>
                <a:ext uri="{FF2B5EF4-FFF2-40B4-BE49-F238E27FC236}">
                  <a16:creationId xmlns:a16="http://schemas.microsoft.com/office/drawing/2014/main" id="{725F092F-F589-7681-A400-65DB3EE45BD6}"/>
                </a:ext>
              </a:extLst>
            </p:cNvPr>
            <p:cNvSpPr/>
            <p:nvPr/>
          </p:nvSpPr>
          <p:spPr>
            <a:xfrm>
              <a:off x="14439555" y="5770361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152302" y="114299"/>
                  </a:moveTo>
                  <a:lnTo>
                    <a:pt x="0" y="228599"/>
                  </a:lnTo>
                  <a:lnTo>
                    <a:pt x="0" y="0"/>
                  </a:lnTo>
                  <a:lnTo>
                    <a:pt x="152302" y="114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22">
            <a:extLst>
              <a:ext uri="{FF2B5EF4-FFF2-40B4-BE49-F238E27FC236}">
                <a16:creationId xmlns:a16="http://schemas.microsoft.com/office/drawing/2014/main" id="{390130B8-86CE-CDB8-D458-086515BC9FDA}"/>
              </a:ext>
            </a:extLst>
          </p:cNvPr>
          <p:cNvSpPr txBox="1"/>
          <p:nvPr/>
        </p:nvSpPr>
        <p:spPr>
          <a:xfrm>
            <a:off x="2248651" y="8971786"/>
            <a:ext cx="3376929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200" b="1" spc="-35" dirty="0">
                <a:solidFill>
                  <a:srgbClr val="181818"/>
                </a:solidFill>
                <a:latin typeface="Tahoma"/>
                <a:cs typeface="Tahoma"/>
              </a:rPr>
              <a:t>Cheques de Innovación</a:t>
            </a:r>
            <a:endParaRPr sz="1750" dirty="0">
              <a:latin typeface="Tahoma"/>
              <a:cs typeface="Tahoma"/>
            </a:endParaRPr>
          </a:p>
        </p:txBody>
      </p:sp>
      <p:grpSp>
        <p:nvGrpSpPr>
          <p:cNvPr id="8" name="object 29">
            <a:extLst>
              <a:ext uri="{FF2B5EF4-FFF2-40B4-BE49-F238E27FC236}">
                <a16:creationId xmlns:a16="http://schemas.microsoft.com/office/drawing/2014/main" id="{A130DA02-5B29-972D-DAE0-24D7B3A4F65F}"/>
              </a:ext>
            </a:extLst>
          </p:cNvPr>
          <p:cNvGrpSpPr/>
          <p:nvPr/>
        </p:nvGrpSpPr>
        <p:grpSpPr>
          <a:xfrm>
            <a:off x="1001371" y="8837759"/>
            <a:ext cx="608965" cy="561975"/>
            <a:chOff x="9259485" y="5603010"/>
            <a:chExt cx="608965" cy="561975"/>
          </a:xfrm>
        </p:grpSpPr>
        <p:sp>
          <p:nvSpPr>
            <p:cNvPr id="10" name="object 30">
              <a:extLst>
                <a:ext uri="{FF2B5EF4-FFF2-40B4-BE49-F238E27FC236}">
                  <a16:creationId xmlns:a16="http://schemas.microsoft.com/office/drawing/2014/main" id="{D75B3AE7-43E5-BC5C-F04B-E142DC191591}"/>
                </a:ext>
              </a:extLst>
            </p:cNvPr>
            <p:cNvSpPr/>
            <p:nvPr/>
          </p:nvSpPr>
          <p:spPr>
            <a:xfrm>
              <a:off x="9400730" y="5603011"/>
              <a:ext cx="319405" cy="561975"/>
            </a:xfrm>
            <a:custGeom>
              <a:avLst/>
              <a:gdLst/>
              <a:ahLst/>
              <a:cxnLst/>
              <a:rect l="l" t="t" r="r" b="b"/>
              <a:pathLst>
                <a:path w="319404" h="561975">
                  <a:moveTo>
                    <a:pt x="169913" y="4648"/>
                  </a:moveTo>
                  <a:lnTo>
                    <a:pt x="165239" y="0"/>
                  </a:lnTo>
                  <a:lnTo>
                    <a:pt x="159473" y="0"/>
                  </a:lnTo>
                  <a:lnTo>
                    <a:pt x="153720" y="0"/>
                  </a:lnTo>
                  <a:lnTo>
                    <a:pt x="149047" y="4648"/>
                  </a:lnTo>
                  <a:lnTo>
                    <a:pt x="149047" y="107149"/>
                  </a:lnTo>
                  <a:lnTo>
                    <a:pt x="153720" y="111798"/>
                  </a:lnTo>
                  <a:lnTo>
                    <a:pt x="165239" y="111798"/>
                  </a:lnTo>
                  <a:lnTo>
                    <a:pt x="169913" y="107149"/>
                  </a:lnTo>
                  <a:lnTo>
                    <a:pt x="169913" y="4648"/>
                  </a:lnTo>
                  <a:close/>
                </a:path>
                <a:path w="319404" h="561975">
                  <a:moveTo>
                    <a:pt x="318960" y="297268"/>
                  </a:moveTo>
                  <a:lnTo>
                    <a:pt x="310807" y="247218"/>
                  </a:lnTo>
                  <a:lnTo>
                    <a:pt x="298094" y="222834"/>
                  </a:lnTo>
                  <a:lnTo>
                    <a:pt x="298094" y="297268"/>
                  </a:lnTo>
                  <a:lnTo>
                    <a:pt x="290652" y="341706"/>
                  </a:lnTo>
                  <a:lnTo>
                    <a:pt x="269773" y="380593"/>
                  </a:lnTo>
                  <a:lnTo>
                    <a:pt x="237718" y="410997"/>
                  </a:lnTo>
                  <a:lnTo>
                    <a:pt x="209537" y="424065"/>
                  </a:lnTo>
                  <a:lnTo>
                    <a:pt x="209537" y="479666"/>
                  </a:lnTo>
                  <a:lnTo>
                    <a:pt x="207632" y="479666"/>
                  </a:lnTo>
                  <a:lnTo>
                    <a:pt x="207632" y="477774"/>
                  </a:lnTo>
                  <a:lnTo>
                    <a:pt x="209537" y="479666"/>
                  </a:lnTo>
                  <a:lnTo>
                    <a:pt x="209537" y="424065"/>
                  </a:lnTo>
                  <a:lnTo>
                    <a:pt x="196672" y="430022"/>
                  </a:lnTo>
                  <a:lnTo>
                    <a:pt x="192163" y="431266"/>
                  </a:lnTo>
                  <a:lnTo>
                    <a:pt x="189039" y="435356"/>
                  </a:lnTo>
                  <a:lnTo>
                    <a:pt x="189039" y="475373"/>
                  </a:lnTo>
                  <a:lnTo>
                    <a:pt x="205219" y="475373"/>
                  </a:lnTo>
                  <a:lnTo>
                    <a:pt x="205714" y="475869"/>
                  </a:lnTo>
                  <a:lnTo>
                    <a:pt x="205701" y="530313"/>
                  </a:lnTo>
                  <a:lnTo>
                    <a:pt x="205219" y="530796"/>
                  </a:lnTo>
                  <a:lnTo>
                    <a:pt x="189039" y="530796"/>
                  </a:lnTo>
                  <a:lnTo>
                    <a:pt x="189039" y="541197"/>
                  </a:lnTo>
                  <a:lnTo>
                    <a:pt x="129921" y="541197"/>
                  </a:lnTo>
                  <a:lnTo>
                    <a:pt x="129921" y="530796"/>
                  </a:lnTo>
                  <a:lnTo>
                    <a:pt x="113728" y="530796"/>
                  </a:lnTo>
                  <a:lnTo>
                    <a:pt x="113233" y="530313"/>
                  </a:lnTo>
                  <a:lnTo>
                    <a:pt x="129921" y="530313"/>
                  </a:lnTo>
                  <a:lnTo>
                    <a:pt x="129921" y="530796"/>
                  </a:lnTo>
                  <a:lnTo>
                    <a:pt x="189039" y="530796"/>
                  </a:lnTo>
                  <a:lnTo>
                    <a:pt x="189039" y="530313"/>
                  </a:lnTo>
                  <a:lnTo>
                    <a:pt x="205701" y="530313"/>
                  </a:lnTo>
                  <a:lnTo>
                    <a:pt x="205701" y="475869"/>
                  </a:lnTo>
                  <a:lnTo>
                    <a:pt x="189039" y="475869"/>
                  </a:lnTo>
                  <a:lnTo>
                    <a:pt x="189039" y="496100"/>
                  </a:lnTo>
                  <a:lnTo>
                    <a:pt x="189039" y="510044"/>
                  </a:lnTo>
                  <a:lnTo>
                    <a:pt x="129921" y="510057"/>
                  </a:lnTo>
                  <a:lnTo>
                    <a:pt x="129921" y="496125"/>
                  </a:lnTo>
                  <a:lnTo>
                    <a:pt x="189039" y="496100"/>
                  </a:lnTo>
                  <a:lnTo>
                    <a:pt x="189039" y="475869"/>
                  </a:lnTo>
                  <a:lnTo>
                    <a:pt x="189039" y="475373"/>
                  </a:lnTo>
                  <a:lnTo>
                    <a:pt x="129921" y="475373"/>
                  </a:lnTo>
                  <a:lnTo>
                    <a:pt x="129921" y="475869"/>
                  </a:lnTo>
                  <a:lnTo>
                    <a:pt x="113220" y="475869"/>
                  </a:lnTo>
                  <a:lnTo>
                    <a:pt x="113728" y="475373"/>
                  </a:lnTo>
                  <a:lnTo>
                    <a:pt x="129921" y="475373"/>
                  </a:lnTo>
                  <a:lnTo>
                    <a:pt x="129921" y="435356"/>
                  </a:lnTo>
                  <a:lnTo>
                    <a:pt x="126796" y="431266"/>
                  </a:lnTo>
                  <a:lnTo>
                    <a:pt x="122275" y="430022"/>
                  </a:lnTo>
                  <a:lnTo>
                    <a:pt x="111340" y="424954"/>
                  </a:lnTo>
                  <a:lnTo>
                    <a:pt x="111340" y="526503"/>
                  </a:lnTo>
                  <a:lnTo>
                    <a:pt x="111340" y="528421"/>
                  </a:lnTo>
                  <a:lnTo>
                    <a:pt x="109423" y="526503"/>
                  </a:lnTo>
                  <a:lnTo>
                    <a:pt x="111340" y="526503"/>
                  </a:lnTo>
                  <a:lnTo>
                    <a:pt x="111340" y="424954"/>
                  </a:lnTo>
                  <a:lnTo>
                    <a:pt x="111328" y="477761"/>
                  </a:lnTo>
                  <a:lnTo>
                    <a:pt x="111328" y="479666"/>
                  </a:lnTo>
                  <a:lnTo>
                    <a:pt x="109410" y="479666"/>
                  </a:lnTo>
                  <a:lnTo>
                    <a:pt x="111328" y="477761"/>
                  </a:lnTo>
                  <a:lnTo>
                    <a:pt x="111328" y="424954"/>
                  </a:lnTo>
                  <a:lnTo>
                    <a:pt x="81241" y="410997"/>
                  </a:lnTo>
                  <a:lnTo>
                    <a:pt x="49174" y="380593"/>
                  </a:lnTo>
                  <a:lnTo>
                    <a:pt x="28308" y="341706"/>
                  </a:lnTo>
                  <a:lnTo>
                    <a:pt x="20866" y="297268"/>
                  </a:lnTo>
                  <a:lnTo>
                    <a:pt x="27940" y="253758"/>
                  </a:lnTo>
                  <a:lnTo>
                    <a:pt x="47637" y="215950"/>
                  </a:lnTo>
                  <a:lnTo>
                    <a:pt x="77660" y="186105"/>
                  </a:lnTo>
                  <a:lnTo>
                    <a:pt x="115709" y="166522"/>
                  </a:lnTo>
                  <a:lnTo>
                    <a:pt x="159473" y="159486"/>
                  </a:lnTo>
                  <a:lnTo>
                    <a:pt x="203250" y="166522"/>
                  </a:lnTo>
                  <a:lnTo>
                    <a:pt x="241287" y="186105"/>
                  </a:lnTo>
                  <a:lnTo>
                    <a:pt x="271310" y="215950"/>
                  </a:lnTo>
                  <a:lnTo>
                    <a:pt x="291020" y="253758"/>
                  </a:lnTo>
                  <a:lnTo>
                    <a:pt x="298094" y="297268"/>
                  </a:lnTo>
                  <a:lnTo>
                    <a:pt x="298094" y="222834"/>
                  </a:lnTo>
                  <a:lnTo>
                    <a:pt x="288137" y="203720"/>
                  </a:lnTo>
                  <a:lnTo>
                    <a:pt x="253606" y="169379"/>
                  </a:lnTo>
                  <a:lnTo>
                    <a:pt x="234378" y="159486"/>
                  </a:lnTo>
                  <a:lnTo>
                    <a:pt x="209829" y="146850"/>
                  </a:lnTo>
                  <a:lnTo>
                    <a:pt x="159473" y="138760"/>
                  </a:lnTo>
                  <a:lnTo>
                    <a:pt x="109131" y="146850"/>
                  </a:lnTo>
                  <a:lnTo>
                    <a:pt x="65354" y="169379"/>
                  </a:lnTo>
                  <a:lnTo>
                    <a:pt x="30810" y="203720"/>
                  </a:lnTo>
                  <a:lnTo>
                    <a:pt x="8140" y="247218"/>
                  </a:lnTo>
                  <a:lnTo>
                    <a:pt x="0" y="297268"/>
                  </a:lnTo>
                  <a:lnTo>
                    <a:pt x="7962" y="346570"/>
                  </a:lnTo>
                  <a:lnTo>
                    <a:pt x="30302" y="390067"/>
                  </a:lnTo>
                  <a:lnTo>
                    <a:pt x="64770" y="424764"/>
                  </a:lnTo>
                  <a:lnTo>
                    <a:pt x="109067" y="447687"/>
                  </a:lnTo>
                  <a:lnTo>
                    <a:pt x="109067" y="479666"/>
                  </a:lnTo>
                  <a:lnTo>
                    <a:pt x="109067" y="480009"/>
                  </a:lnTo>
                  <a:lnTo>
                    <a:pt x="109067" y="491058"/>
                  </a:lnTo>
                  <a:lnTo>
                    <a:pt x="111201" y="491058"/>
                  </a:lnTo>
                  <a:lnTo>
                    <a:pt x="111201" y="493598"/>
                  </a:lnTo>
                  <a:lnTo>
                    <a:pt x="109067" y="491464"/>
                  </a:lnTo>
                  <a:lnTo>
                    <a:pt x="109067" y="514705"/>
                  </a:lnTo>
                  <a:lnTo>
                    <a:pt x="111201" y="512584"/>
                  </a:lnTo>
                  <a:lnTo>
                    <a:pt x="111201" y="515112"/>
                  </a:lnTo>
                  <a:lnTo>
                    <a:pt x="109067" y="515112"/>
                  </a:lnTo>
                  <a:lnTo>
                    <a:pt x="109067" y="526148"/>
                  </a:lnTo>
                  <a:lnTo>
                    <a:pt x="109067" y="526503"/>
                  </a:lnTo>
                  <a:lnTo>
                    <a:pt x="109067" y="557288"/>
                  </a:lnTo>
                  <a:lnTo>
                    <a:pt x="113728" y="561936"/>
                  </a:lnTo>
                  <a:lnTo>
                    <a:pt x="205219" y="561936"/>
                  </a:lnTo>
                  <a:lnTo>
                    <a:pt x="209892" y="557288"/>
                  </a:lnTo>
                  <a:lnTo>
                    <a:pt x="209892" y="541197"/>
                  </a:lnTo>
                  <a:lnTo>
                    <a:pt x="209892" y="526503"/>
                  </a:lnTo>
                  <a:lnTo>
                    <a:pt x="209892" y="526148"/>
                  </a:lnTo>
                  <a:lnTo>
                    <a:pt x="209892" y="515112"/>
                  </a:lnTo>
                  <a:lnTo>
                    <a:pt x="209524" y="515112"/>
                  </a:lnTo>
                  <a:lnTo>
                    <a:pt x="209524" y="526503"/>
                  </a:lnTo>
                  <a:lnTo>
                    <a:pt x="207619" y="528408"/>
                  </a:lnTo>
                  <a:lnTo>
                    <a:pt x="207619" y="526503"/>
                  </a:lnTo>
                  <a:lnTo>
                    <a:pt x="209524" y="526503"/>
                  </a:lnTo>
                  <a:lnTo>
                    <a:pt x="209524" y="515112"/>
                  </a:lnTo>
                  <a:lnTo>
                    <a:pt x="207759" y="515112"/>
                  </a:lnTo>
                  <a:lnTo>
                    <a:pt x="207759" y="512584"/>
                  </a:lnTo>
                  <a:lnTo>
                    <a:pt x="209892" y="514705"/>
                  </a:lnTo>
                  <a:lnTo>
                    <a:pt x="209892" y="491464"/>
                  </a:lnTo>
                  <a:lnTo>
                    <a:pt x="207759" y="493598"/>
                  </a:lnTo>
                  <a:lnTo>
                    <a:pt x="207759" y="491058"/>
                  </a:lnTo>
                  <a:lnTo>
                    <a:pt x="209892" y="491058"/>
                  </a:lnTo>
                  <a:lnTo>
                    <a:pt x="209892" y="480009"/>
                  </a:lnTo>
                  <a:lnTo>
                    <a:pt x="209892" y="479666"/>
                  </a:lnTo>
                  <a:lnTo>
                    <a:pt x="209892" y="447687"/>
                  </a:lnTo>
                  <a:lnTo>
                    <a:pt x="254190" y="424764"/>
                  </a:lnTo>
                  <a:lnTo>
                    <a:pt x="288645" y="390067"/>
                  </a:lnTo>
                  <a:lnTo>
                    <a:pt x="310997" y="346570"/>
                  </a:lnTo>
                  <a:lnTo>
                    <a:pt x="318960" y="297268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31">
              <a:extLst>
                <a:ext uri="{FF2B5EF4-FFF2-40B4-BE49-F238E27FC236}">
                  <a16:creationId xmlns:a16="http://schemas.microsoft.com/office/drawing/2014/main" id="{E27D0FE8-07F2-26C3-F3FE-2A559331609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96161" y="5692244"/>
              <a:ext cx="87675" cy="85116"/>
            </a:xfrm>
            <a:prstGeom prst="rect">
              <a:avLst/>
            </a:prstGeom>
          </p:spPr>
        </p:pic>
        <p:pic>
          <p:nvPicPr>
            <p:cNvPr id="16" name="object 32">
              <a:extLst>
                <a:ext uri="{FF2B5EF4-FFF2-40B4-BE49-F238E27FC236}">
                  <a16:creationId xmlns:a16="http://schemas.microsoft.com/office/drawing/2014/main" id="{F5A5DBAB-F3AC-C25A-04EC-4F256675643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38171" y="5694816"/>
              <a:ext cx="87670" cy="85116"/>
            </a:xfrm>
            <a:prstGeom prst="rect">
              <a:avLst/>
            </a:prstGeom>
          </p:spPr>
        </p:pic>
        <p:sp>
          <p:nvSpPr>
            <p:cNvPr id="17" name="object 33">
              <a:extLst>
                <a:ext uri="{FF2B5EF4-FFF2-40B4-BE49-F238E27FC236}">
                  <a16:creationId xmlns:a16="http://schemas.microsoft.com/office/drawing/2014/main" id="{5B3650B1-5A3E-3FA1-8117-615C57B00E27}"/>
                </a:ext>
              </a:extLst>
            </p:cNvPr>
            <p:cNvSpPr/>
            <p:nvPr/>
          </p:nvSpPr>
          <p:spPr>
            <a:xfrm>
              <a:off x="9259481" y="5898756"/>
              <a:ext cx="608965" cy="27940"/>
            </a:xfrm>
            <a:custGeom>
              <a:avLst/>
              <a:gdLst/>
              <a:ahLst/>
              <a:cxnLst/>
              <a:rect l="l" t="t" r="r" b="b"/>
              <a:pathLst>
                <a:path w="608965" h="27939">
                  <a:moveTo>
                    <a:pt x="112471" y="11531"/>
                  </a:moveTo>
                  <a:lnTo>
                    <a:pt x="107797" y="6883"/>
                  </a:lnTo>
                  <a:lnTo>
                    <a:pt x="102031" y="6883"/>
                  </a:lnTo>
                  <a:lnTo>
                    <a:pt x="4673" y="6883"/>
                  </a:lnTo>
                  <a:lnTo>
                    <a:pt x="0" y="11531"/>
                  </a:lnTo>
                  <a:lnTo>
                    <a:pt x="0" y="22974"/>
                  </a:lnTo>
                  <a:lnTo>
                    <a:pt x="4673" y="27609"/>
                  </a:lnTo>
                  <a:lnTo>
                    <a:pt x="107797" y="27609"/>
                  </a:lnTo>
                  <a:lnTo>
                    <a:pt x="112471" y="22974"/>
                  </a:lnTo>
                  <a:lnTo>
                    <a:pt x="112471" y="11531"/>
                  </a:lnTo>
                  <a:close/>
                </a:path>
                <a:path w="608965" h="27939">
                  <a:moveTo>
                    <a:pt x="608901" y="4648"/>
                  </a:moveTo>
                  <a:lnTo>
                    <a:pt x="604227" y="0"/>
                  </a:lnTo>
                  <a:lnTo>
                    <a:pt x="598474" y="0"/>
                  </a:lnTo>
                  <a:lnTo>
                    <a:pt x="501103" y="0"/>
                  </a:lnTo>
                  <a:lnTo>
                    <a:pt x="496443" y="4648"/>
                  </a:lnTo>
                  <a:lnTo>
                    <a:pt x="496443" y="16090"/>
                  </a:lnTo>
                  <a:lnTo>
                    <a:pt x="501103" y="20739"/>
                  </a:lnTo>
                  <a:lnTo>
                    <a:pt x="604227" y="20739"/>
                  </a:lnTo>
                  <a:lnTo>
                    <a:pt x="608901" y="16090"/>
                  </a:lnTo>
                  <a:lnTo>
                    <a:pt x="608901" y="4648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23">
            <a:extLst>
              <a:ext uri="{FF2B5EF4-FFF2-40B4-BE49-F238E27FC236}">
                <a16:creationId xmlns:a16="http://schemas.microsoft.com/office/drawing/2014/main" id="{D8723BD1-219E-5433-7EF1-C184F6420D93}"/>
              </a:ext>
            </a:extLst>
          </p:cNvPr>
          <p:cNvGrpSpPr/>
          <p:nvPr/>
        </p:nvGrpSpPr>
        <p:grpSpPr>
          <a:xfrm>
            <a:off x="7471509" y="8157192"/>
            <a:ext cx="6991350" cy="1952625"/>
            <a:chOff x="8488969" y="7306023"/>
            <a:chExt cx="6991350" cy="1952625"/>
          </a:xfrm>
        </p:grpSpPr>
        <p:sp>
          <p:nvSpPr>
            <p:cNvPr id="19" name="object 24">
              <a:extLst>
                <a:ext uri="{FF2B5EF4-FFF2-40B4-BE49-F238E27FC236}">
                  <a16:creationId xmlns:a16="http://schemas.microsoft.com/office/drawing/2014/main" id="{0A81C5D3-88C3-8FD2-9578-38D354981006}"/>
                </a:ext>
              </a:extLst>
            </p:cNvPr>
            <p:cNvSpPr/>
            <p:nvPr/>
          </p:nvSpPr>
          <p:spPr>
            <a:xfrm>
              <a:off x="8488969" y="7306023"/>
              <a:ext cx="6991350" cy="1952625"/>
            </a:xfrm>
            <a:custGeom>
              <a:avLst/>
              <a:gdLst/>
              <a:ahLst/>
              <a:cxnLst/>
              <a:rect l="l" t="t" r="r" b="b"/>
              <a:pathLst>
                <a:path w="6991350" h="1952625">
                  <a:moveTo>
                    <a:pt x="6623084" y="1952625"/>
                  </a:moveTo>
                  <a:lnTo>
                    <a:pt x="367910" y="1952625"/>
                  </a:lnTo>
                  <a:lnTo>
                    <a:pt x="321852" y="1949750"/>
                  </a:lnTo>
                  <a:lnTo>
                    <a:pt x="277475" y="1941358"/>
                  </a:lnTo>
                  <a:lnTo>
                    <a:pt x="235128" y="1927797"/>
                  </a:lnTo>
                  <a:lnTo>
                    <a:pt x="195159" y="1909417"/>
                  </a:lnTo>
                  <a:lnTo>
                    <a:pt x="157918" y="1886565"/>
                  </a:lnTo>
                  <a:lnTo>
                    <a:pt x="123753" y="1859591"/>
                  </a:lnTo>
                  <a:lnTo>
                    <a:pt x="93012" y="1828843"/>
                  </a:lnTo>
                  <a:lnTo>
                    <a:pt x="66044" y="1794670"/>
                  </a:lnTo>
                  <a:lnTo>
                    <a:pt x="43197" y="1757420"/>
                  </a:lnTo>
                  <a:lnTo>
                    <a:pt x="24821" y="1717443"/>
                  </a:lnTo>
                  <a:lnTo>
                    <a:pt x="11264" y="1675086"/>
                  </a:lnTo>
                  <a:lnTo>
                    <a:pt x="2874" y="1630699"/>
                  </a:lnTo>
                  <a:lnTo>
                    <a:pt x="0" y="1584630"/>
                  </a:lnTo>
                  <a:lnTo>
                    <a:pt x="0" y="367994"/>
                  </a:lnTo>
                  <a:lnTo>
                    <a:pt x="2874" y="321925"/>
                  </a:lnTo>
                  <a:lnTo>
                    <a:pt x="11264" y="277538"/>
                  </a:lnTo>
                  <a:lnTo>
                    <a:pt x="24821" y="235181"/>
                  </a:lnTo>
                  <a:lnTo>
                    <a:pt x="43197" y="195204"/>
                  </a:lnTo>
                  <a:lnTo>
                    <a:pt x="66044" y="157954"/>
                  </a:lnTo>
                  <a:lnTo>
                    <a:pt x="93012" y="123781"/>
                  </a:lnTo>
                  <a:lnTo>
                    <a:pt x="123753" y="93033"/>
                  </a:lnTo>
                  <a:lnTo>
                    <a:pt x="157918" y="66059"/>
                  </a:lnTo>
                  <a:lnTo>
                    <a:pt x="195159" y="43207"/>
                  </a:lnTo>
                  <a:lnTo>
                    <a:pt x="235128" y="24827"/>
                  </a:lnTo>
                  <a:lnTo>
                    <a:pt x="277475" y="11266"/>
                  </a:lnTo>
                  <a:lnTo>
                    <a:pt x="321852" y="2874"/>
                  </a:lnTo>
                  <a:lnTo>
                    <a:pt x="367910" y="0"/>
                  </a:lnTo>
                  <a:lnTo>
                    <a:pt x="6623084" y="0"/>
                  </a:lnTo>
                  <a:lnTo>
                    <a:pt x="6669143" y="2874"/>
                  </a:lnTo>
                  <a:lnTo>
                    <a:pt x="6713520" y="11266"/>
                  </a:lnTo>
                  <a:lnTo>
                    <a:pt x="6755867" y="24827"/>
                  </a:lnTo>
                  <a:lnTo>
                    <a:pt x="6795835" y="43207"/>
                  </a:lnTo>
                  <a:lnTo>
                    <a:pt x="6833076" y="66059"/>
                  </a:lnTo>
                  <a:lnTo>
                    <a:pt x="6867242" y="93033"/>
                  </a:lnTo>
                  <a:lnTo>
                    <a:pt x="6897983" y="123781"/>
                  </a:lnTo>
                  <a:lnTo>
                    <a:pt x="6924951" y="157954"/>
                  </a:lnTo>
                  <a:lnTo>
                    <a:pt x="6947797" y="195204"/>
                  </a:lnTo>
                  <a:lnTo>
                    <a:pt x="6966173" y="235181"/>
                  </a:lnTo>
                  <a:lnTo>
                    <a:pt x="6979731" y="277538"/>
                  </a:lnTo>
                  <a:lnTo>
                    <a:pt x="6988121" y="321925"/>
                  </a:lnTo>
                  <a:lnTo>
                    <a:pt x="6990995" y="367994"/>
                  </a:lnTo>
                  <a:lnTo>
                    <a:pt x="6990995" y="1584630"/>
                  </a:lnTo>
                  <a:lnTo>
                    <a:pt x="6988121" y="1630699"/>
                  </a:lnTo>
                  <a:lnTo>
                    <a:pt x="6979731" y="1675086"/>
                  </a:lnTo>
                  <a:lnTo>
                    <a:pt x="6966173" y="1717443"/>
                  </a:lnTo>
                  <a:lnTo>
                    <a:pt x="6947797" y="1757420"/>
                  </a:lnTo>
                  <a:lnTo>
                    <a:pt x="6924951" y="1794670"/>
                  </a:lnTo>
                  <a:lnTo>
                    <a:pt x="6897983" y="1828843"/>
                  </a:lnTo>
                  <a:lnTo>
                    <a:pt x="6867242" y="1859591"/>
                  </a:lnTo>
                  <a:lnTo>
                    <a:pt x="6833076" y="1886565"/>
                  </a:lnTo>
                  <a:lnTo>
                    <a:pt x="6795835" y="1909417"/>
                  </a:lnTo>
                  <a:lnTo>
                    <a:pt x="6755867" y="1927797"/>
                  </a:lnTo>
                  <a:lnTo>
                    <a:pt x="6713520" y="1941358"/>
                  </a:lnTo>
                  <a:lnTo>
                    <a:pt x="6669143" y="1949750"/>
                  </a:lnTo>
                  <a:lnTo>
                    <a:pt x="6623084" y="1952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5">
              <a:extLst>
                <a:ext uri="{FF2B5EF4-FFF2-40B4-BE49-F238E27FC236}">
                  <a16:creationId xmlns:a16="http://schemas.microsoft.com/office/drawing/2014/main" id="{6421E10E-5209-DCB9-3995-D1A02D9BFEBE}"/>
                </a:ext>
              </a:extLst>
            </p:cNvPr>
            <p:cNvSpPr/>
            <p:nvPr/>
          </p:nvSpPr>
          <p:spPr>
            <a:xfrm>
              <a:off x="9080261" y="7811243"/>
              <a:ext cx="964565" cy="945515"/>
            </a:xfrm>
            <a:custGeom>
              <a:avLst/>
              <a:gdLst/>
              <a:ahLst/>
              <a:cxnLst/>
              <a:rect l="l" t="t" r="r" b="b"/>
              <a:pathLst>
                <a:path w="964565" h="945515">
                  <a:moveTo>
                    <a:pt x="895242" y="945013"/>
                  </a:moveTo>
                  <a:lnTo>
                    <a:pt x="68755" y="945013"/>
                  </a:lnTo>
                  <a:lnTo>
                    <a:pt x="42121" y="939531"/>
                  </a:lnTo>
                  <a:lnTo>
                    <a:pt x="20252" y="924625"/>
                  </a:lnTo>
                  <a:lnTo>
                    <a:pt x="5445" y="902608"/>
                  </a:lnTo>
                  <a:lnTo>
                    <a:pt x="0" y="875794"/>
                  </a:lnTo>
                  <a:lnTo>
                    <a:pt x="0" y="69219"/>
                  </a:lnTo>
                  <a:lnTo>
                    <a:pt x="5445" y="42405"/>
                  </a:lnTo>
                  <a:lnTo>
                    <a:pt x="20252" y="20388"/>
                  </a:lnTo>
                  <a:lnTo>
                    <a:pt x="42121" y="5482"/>
                  </a:lnTo>
                  <a:lnTo>
                    <a:pt x="68755" y="0"/>
                  </a:lnTo>
                  <a:lnTo>
                    <a:pt x="895242" y="0"/>
                  </a:lnTo>
                  <a:lnTo>
                    <a:pt x="921876" y="5482"/>
                  </a:lnTo>
                  <a:lnTo>
                    <a:pt x="936267" y="15291"/>
                  </a:lnTo>
                  <a:lnTo>
                    <a:pt x="68755" y="15291"/>
                  </a:lnTo>
                  <a:lnTo>
                    <a:pt x="48040" y="19574"/>
                  </a:lnTo>
                  <a:lnTo>
                    <a:pt x="30998" y="31207"/>
                  </a:lnTo>
                  <a:lnTo>
                    <a:pt x="19443" y="48364"/>
                  </a:lnTo>
                  <a:lnTo>
                    <a:pt x="15189" y="69219"/>
                  </a:lnTo>
                  <a:lnTo>
                    <a:pt x="15189" y="875794"/>
                  </a:lnTo>
                  <a:lnTo>
                    <a:pt x="19443" y="896649"/>
                  </a:lnTo>
                  <a:lnTo>
                    <a:pt x="30998" y="913806"/>
                  </a:lnTo>
                  <a:lnTo>
                    <a:pt x="48040" y="925439"/>
                  </a:lnTo>
                  <a:lnTo>
                    <a:pt x="68755" y="929722"/>
                  </a:lnTo>
                  <a:lnTo>
                    <a:pt x="936267" y="929722"/>
                  </a:lnTo>
                  <a:lnTo>
                    <a:pt x="921876" y="939531"/>
                  </a:lnTo>
                  <a:lnTo>
                    <a:pt x="895242" y="945013"/>
                  </a:lnTo>
                  <a:close/>
                </a:path>
                <a:path w="964565" h="945515">
                  <a:moveTo>
                    <a:pt x="936267" y="929722"/>
                  </a:moveTo>
                  <a:lnTo>
                    <a:pt x="895242" y="929722"/>
                  </a:lnTo>
                  <a:lnTo>
                    <a:pt x="915957" y="925439"/>
                  </a:lnTo>
                  <a:lnTo>
                    <a:pt x="932999" y="913806"/>
                  </a:lnTo>
                  <a:lnTo>
                    <a:pt x="944554" y="896649"/>
                  </a:lnTo>
                  <a:lnTo>
                    <a:pt x="948808" y="875794"/>
                  </a:lnTo>
                  <a:lnTo>
                    <a:pt x="948808" y="69219"/>
                  </a:lnTo>
                  <a:lnTo>
                    <a:pt x="944554" y="48364"/>
                  </a:lnTo>
                  <a:lnTo>
                    <a:pt x="932999" y="31207"/>
                  </a:lnTo>
                  <a:lnTo>
                    <a:pt x="915957" y="19574"/>
                  </a:lnTo>
                  <a:lnTo>
                    <a:pt x="895242" y="15291"/>
                  </a:lnTo>
                  <a:lnTo>
                    <a:pt x="936267" y="15291"/>
                  </a:lnTo>
                  <a:lnTo>
                    <a:pt x="943745" y="20388"/>
                  </a:lnTo>
                  <a:lnTo>
                    <a:pt x="958552" y="42405"/>
                  </a:lnTo>
                  <a:lnTo>
                    <a:pt x="963998" y="69219"/>
                  </a:lnTo>
                  <a:lnTo>
                    <a:pt x="963998" y="875794"/>
                  </a:lnTo>
                  <a:lnTo>
                    <a:pt x="958552" y="902608"/>
                  </a:lnTo>
                  <a:lnTo>
                    <a:pt x="943745" y="924625"/>
                  </a:lnTo>
                  <a:lnTo>
                    <a:pt x="936267" y="929722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6">
              <a:extLst>
                <a:ext uri="{FF2B5EF4-FFF2-40B4-BE49-F238E27FC236}">
                  <a16:creationId xmlns:a16="http://schemas.microsoft.com/office/drawing/2014/main" id="{65F10923-D1E2-8405-F229-B6A24955EF18}"/>
                </a:ext>
              </a:extLst>
            </p:cNvPr>
            <p:cNvSpPr/>
            <p:nvPr/>
          </p:nvSpPr>
          <p:spPr>
            <a:xfrm>
              <a:off x="14118066" y="79035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381000" y="762000"/>
                  </a:moveTo>
                  <a:lnTo>
                    <a:pt x="333208" y="759031"/>
                  </a:lnTo>
                  <a:lnTo>
                    <a:pt x="287187" y="750363"/>
                  </a:lnTo>
                  <a:lnTo>
                    <a:pt x="243296" y="736354"/>
                  </a:lnTo>
                  <a:lnTo>
                    <a:pt x="201889" y="717359"/>
                  </a:lnTo>
                  <a:lnTo>
                    <a:pt x="163326" y="693737"/>
                  </a:lnTo>
                  <a:lnTo>
                    <a:pt x="127962" y="665844"/>
                  </a:lnTo>
                  <a:lnTo>
                    <a:pt x="96155" y="634037"/>
                  </a:lnTo>
                  <a:lnTo>
                    <a:pt x="68262" y="598673"/>
                  </a:lnTo>
                  <a:lnTo>
                    <a:pt x="44640" y="560110"/>
                  </a:lnTo>
                  <a:lnTo>
                    <a:pt x="25645" y="518703"/>
                  </a:lnTo>
                  <a:lnTo>
                    <a:pt x="11636" y="474812"/>
                  </a:lnTo>
                  <a:lnTo>
                    <a:pt x="2968" y="428791"/>
                  </a:lnTo>
                  <a:lnTo>
                    <a:pt x="0" y="381000"/>
                  </a:lnTo>
                  <a:lnTo>
                    <a:pt x="2968" y="333208"/>
                  </a:lnTo>
                  <a:lnTo>
                    <a:pt x="11636" y="287187"/>
                  </a:lnTo>
                  <a:lnTo>
                    <a:pt x="25645" y="243296"/>
                  </a:lnTo>
                  <a:lnTo>
                    <a:pt x="44640" y="201889"/>
                  </a:lnTo>
                  <a:lnTo>
                    <a:pt x="68262" y="163326"/>
                  </a:lnTo>
                  <a:lnTo>
                    <a:pt x="96155" y="127962"/>
                  </a:lnTo>
                  <a:lnTo>
                    <a:pt x="127962" y="96155"/>
                  </a:lnTo>
                  <a:lnTo>
                    <a:pt x="163326" y="68262"/>
                  </a:lnTo>
                  <a:lnTo>
                    <a:pt x="201889" y="44640"/>
                  </a:lnTo>
                  <a:lnTo>
                    <a:pt x="243296" y="25645"/>
                  </a:lnTo>
                  <a:lnTo>
                    <a:pt x="287187" y="11636"/>
                  </a:lnTo>
                  <a:lnTo>
                    <a:pt x="333208" y="2968"/>
                  </a:lnTo>
                  <a:lnTo>
                    <a:pt x="381000" y="0"/>
                  </a:lnTo>
                  <a:lnTo>
                    <a:pt x="428791" y="2968"/>
                  </a:lnTo>
                  <a:lnTo>
                    <a:pt x="474812" y="11636"/>
                  </a:lnTo>
                  <a:lnTo>
                    <a:pt x="518703" y="25645"/>
                  </a:lnTo>
                  <a:lnTo>
                    <a:pt x="560110" y="44640"/>
                  </a:lnTo>
                  <a:lnTo>
                    <a:pt x="598673" y="68262"/>
                  </a:lnTo>
                  <a:lnTo>
                    <a:pt x="634037" y="96155"/>
                  </a:lnTo>
                  <a:lnTo>
                    <a:pt x="665844" y="127962"/>
                  </a:lnTo>
                  <a:lnTo>
                    <a:pt x="693737" y="163326"/>
                  </a:lnTo>
                  <a:lnTo>
                    <a:pt x="717359" y="201889"/>
                  </a:lnTo>
                  <a:lnTo>
                    <a:pt x="736354" y="243296"/>
                  </a:lnTo>
                  <a:lnTo>
                    <a:pt x="750363" y="287187"/>
                  </a:lnTo>
                  <a:lnTo>
                    <a:pt x="759031" y="333208"/>
                  </a:lnTo>
                  <a:lnTo>
                    <a:pt x="762000" y="381000"/>
                  </a:lnTo>
                  <a:lnTo>
                    <a:pt x="759031" y="428791"/>
                  </a:lnTo>
                  <a:lnTo>
                    <a:pt x="750363" y="474812"/>
                  </a:lnTo>
                  <a:lnTo>
                    <a:pt x="736354" y="518703"/>
                  </a:lnTo>
                  <a:lnTo>
                    <a:pt x="717359" y="560110"/>
                  </a:lnTo>
                  <a:lnTo>
                    <a:pt x="693737" y="598673"/>
                  </a:lnTo>
                  <a:lnTo>
                    <a:pt x="665844" y="634037"/>
                  </a:lnTo>
                  <a:lnTo>
                    <a:pt x="634037" y="665844"/>
                  </a:lnTo>
                  <a:lnTo>
                    <a:pt x="598673" y="693737"/>
                  </a:lnTo>
                  <a:lnTo>
                    <a:pt x="560110" y="717359"/>
                  </a:lnTo>
                  <a:lnTo>
                    <a:pt x="518703" y="736354"/>
                  </a:lnTo>
                  <a:lnTo>
                    <a:pt x="474812" y="750363"/>
                  </a:lnTo>
                  <a:lnTo>
                    <a:pt x="428791" y="759031"/>
                  </a:lnTo>
                  <a:lnTo>
                    <a:pt x="381000" y="762000"/>
                  </a:lnTo>
                  <a:close/>
                </a:path>
              </a:pathLst>
            </a:custGeom>
            <a:solidFill>
              <a:srgbClr val="280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7">
              <a:extLst>
                <a:ext uri="{FF2B5EF4-FFF2-40B4-BE49-F238E27FC236}">
                  <a16:creationId xmlns:a16="http://schemas.microsoft.com/office/drawing/2014/main" id="{52E35423-040E-0ADF-6779-AF32456C578E}"/>
                </a:ext>
              </a:extLst>
            </p:cNvPr>
            <p:cNvSpPr/>
            <p:nvPr/>
          </p:nvSpPr>
          <p:spPr>
            <a:xfrm>
              <a:off x="14439555" y="8166818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152302" y="114299"/>
                  </a:moveTo>
                  <a:lnTo>
                    <a:pt x="0" y="228599"/>
                  </a:lnTo>
                  <a:lnTo>
                    <a:pt x="0" y="0"/>
                  </a:lnTo>
                  <a:lnTo>
                    <a:pt x="152302" y="114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8">
            <a:extLst>
              <a:ext uri="{FF2B5EF4-FFF2-40B4-BE49-F238E27FC236}">
                <a16:creationId xmlns:a16="http://schemas.microsoft.com/office/drawing/2014/main" id="{58148FC2-0802-2F54-7B35-2D5A4F402154}"/>
              </a:ext>
            </a:extLst>
          </p:cNvPr>
          <p:cNvSpPr txBox="1"/>
          <p:nvPr/>
        </p:nvSpPr>
        <p:spPr>
          <a:xfrm>
            <a:off x="9362186" y="8764516"/>
            <a:ext cx="3463640" cy="774571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lang="es-ES" sz="2200" b="1" spc="-35" dirty="0">
                <a:solidFill>
                  <a:srgbClr val="181818"/>
                </a:solidFill>
                <a:latin typeface="Tahoma"/>
                <a:cs typeface="Tahoma"/>
              </a:rPr>
              <a:t>Cheques de Desarrollo Empresarial</a:t>
            </a:r>
            <a:endParaRPr sz="2200" dirty="0">
              <a:latin typeface="Tahoma"/>
              <a:cs typeface="Tahoma"/>
            </a:endParaRPr>
          </a:p>
        </p:txBody>
      </p:sp>
      <p:grpSp>
        <p:nvGrpSpPr>
          <p:cNvPr id="25" name="object 34">
            <a:extLst>
              <a:ext uri="{FF2B5EF4-FFF2-40B4-BE49-F238E27FC236}">
                <a16:creationId xmlns:a16="http://schemas.microsoft.com/office/drawing/2014/main" id="{9AAB7394-5AE2-D7B7-47D0-EE74F395EC24}"/>
              </a:ext>
            </a:extLst>
          </p:cNvPr>
          <p:cNvGrpSpPr/>
          <p:nvPr/>
        </p:nvGrpSpPr>
        <p:grpSpPr>
          <a:xfrm>
            <a:off x="8337520" y="8876535"/>
            <a:ext cx="514984" cy="514984"/>
            <a:chOff x="9354980" y="8025366"/>
            <a:chExt cx="514984" cy="514984"/>
          </a:xfrm>
        </p:grpSpPr>
        <p:sp>
          <p:nvSpPr>
            <p:cNvPr id="26" name="object 35">
              <a:extLst>
                <a:ext uri="{FF2B5EF4-FFF2-40B4-BE49-F238E27FC236}">
                  <a16:creationId xmlns:a16="http://schemas.microsoft.com/office/drawing/2014/main" id="{FD372E20-0734-AE34-0447-11A162A5871C}"/>
                </a:ext>
              </a:extLst>
            </p:cNvPr>
            <p:cNvSpPr/>
            <p:nvPr/>
          </p:nvSpPr>
          <p:spPr>
            <a:xfrm>
              <a:off x="9354972" y="8025370"/>
              <a:ext cx="514984" cy="514984"/>
            </a:xfrm>
            <a:custGeom>
              <a:avLst/>
              <a:gdLst/>
              <a:ahLst/>
              <a:cxnLst/>
              <a:rect l="l" t="t" r="r" b="b"/>
              <a:pathLst>
                <a:path w="514984" h="514984">
                  <a:moveTo>
                    <a:pt x="416458" y="120840"/>
                  </a:moveTo>
                  <a:lnTo>
                    <a:pt x="365467" y="94665"/>
                  </a:lnTo>
                  <a:lnTo>
                    <a:pt x="317271" y="87363"/>
                  </a:lnTo>
                  <a:lnTo>
                    <a:pt x="284594" y="90665"/>
                  </a:lnTo>
                  <a:lnTo>
                    <a:pt x="226606" y="115062"/>
                  </a:lnTo>
                  <a:lnTo>
                    <a:pt x="184213" y="156832"/>
                  </a:lnTo>
                  <a:lnTo>
                    <a:pt x="160108" y="209511"/>
                  </a:lnTo>
                  <a:lnTo>
                    <a:pt x="155473" y="239141"/>
                  </a:lnTo>
                  <a:lnTo>
                    <a:pt x="176187" y="239141"/>
                  </a:lnTo>
                  <a:lnTo>
                    <a:pt x="180378" y="213664"/>
                  </a:lnTo>
                  <a:lnTo>
                    <a:pt x="188912" y="189953"/>
                  </a:lnTo>
                  <a:lnTo>
                    <a:pt x="217233" y="149466"/>
                  </a:lnTo>
                  <a:lnTo>
                    <a:pt x="262191" y="119151"/>
                  </a:lnTo>
                  <a:lnTo>
                    <a:pt x="317246" y="108038"/>
                  </a:lnTo>
                  <a:lnTo>
                    <a:pt x="338797" y="109664"/>
                  </a:lnTo>
                  <a:lnTo>
                    <a:pt x="359321" y="114388"/>
                  </a:lnTo>
                  <a:lnTo>
                    <a:pt x="378561" y="121983"/>
                  </a:lnTo>
                  <a:lnTo>
                    <a:pt x="396328" y="132181"/>
                  </a:lnTo>
                  <a:lnTo>
                    <a:pt x="404888" y="137972"/>
                  </a:lnTo>
                  <a:lnTo>
                    <a:pt x="416458" y="120840"/>
                  </a:lnTo>
                  <a:close/>
                </a:path>
                <a:path w="514984" h="514984">
                  <a:moveTo>
                    <a:pt x="514413" y="257200"/>
                  </a:moveTo>
                  <a:lnTo>
                    <a:pt x="509181" y="205384"/>
                  </a:lnTo>
                  <a:lnTo>
                    <a:pt x="494195" y="157086"/>
                  </a:lnTo>
                  <a:lnTo>
                    <a:pt x="493750" y="156273"/>
                  </a:lnTo>
                  <a:lnTo>
                    <a:pt x="493750" y="257200"/>
                  </a:lnTo>
                  <a:lnTo>
                    <a:pt x="488937" y="304888"/>
                  </a:lnTo>
                  <a:lnTo>
                    <a:pt x="475157" y="349275"/>
                  </a:lnTo>
                  <a:lnTo>
                    <a:pt x="453351" y="389445"/>
                  </a:lnTo>
                  <a:lnTo>
                    <a:pt x="424472" y="424459"/>
                  </a:lnTo>
                  <a:lnTo>
                    <a:pt x="389458" y="453351"/>
                  </a:lnTo>
                  <a:lnTo>
                    <a:pt x="349288" y="475157"/>
                  </a:lnTo>
                  <a:lnTo>
                    <a:pt x="304888" y="488937"/>
                  </a:lnTo>
                  <a:lnTo>
                    <a:pt x="257213" y="493750"/>
                  </a:lnTo>
                  <a:lnTo>
                    <a:pt x="209524" y="488937"/>
                  </a:lnTo>
                  <a:lnTo>
                    <a:pt x="165138" y="475157"/>
                  </a:lnTo>
                  <a:lnTo>
                    <a:pt x="124968" y="453351"/>
                  </a:lnTo>
                  <a:lnTo>
                    <a:pt x="89954" y="424459"/>
                  </a:lnTo>
                  <a:lnTo>
                    <a:pt x="61061" y="389445"/>
                  </a:lnTo>
                  <a:lnTo>
                    <a:pt x="39255" y="349275"/>
                  </a:lnTo>
                  <a:lnTo>
                    <a:pt x="25476" y="304888"/>
                  </a:lnTo>
                  <a:lnTo>
                    <a:pt x="20675" y="257200"/>
                  </a:lnTo>
                  <a:lnTo>
                    <a:pt x="25476" y="209524"/>
                  </a:lnTo>
                  <a:lnTo>
                    <a:pt x="39255" y="165138"/>
                  </a:lnTo>
                  <a:lnTo>
                    <a:pt x="61061" y="124968"/>
                  </a:lnTo>
                  <a:lnTo>
                    <a:pt x="89954" y="89954"/>
                  </a:lnTo>
                  <a:lnTo>
                    <a:pt x="124968" y="61061"/>
                  </a:lnTo>
                  <a:lnTo>
                    <a:pt x="165138" y="39255"/>
                  </a:lnTo>
                  <a:lnTo>
                    <a:pt x="209524" y="25476"/>
                  </a:lnTo>
                  <a:lnTo>
                    <a:pt x="257213" y="20662"/>
                  </a:lnTo>
                  <a:lnTo>
                    <a:pt x="304888" y="25476"/>
                  </a:lnTo>
                  <a:lnTo>
                    <a:pt x="349288" y="39255"/>
                  </a:lnTo>
                  <a:lnTo>
                    <a:pt x="389458" y="61061"/>
                  </a:lnTo>
                  <a:lnTo>
                    <a:pt x="424472" y="89954"/>
                  </a:lnTo>
                  <a:lnTo>
                    <a:pt x="453351" y="124968"/>
                  </a:lnTo>
                  <a:lnTo>
                    <a:pt x="475170" y="165138"/>
                  </a:lnTo>
                  <a:lnTo>
                    <a:pt x="488937" y="209524"/>
                  </a:lnTo>
                  <a:lnTo>
                    <a:pt x="493750" y="257200"/>
                  </a:lnTo>
                  <a:lnTo>
                    <a:pt x="493750" y="156273"/>
                  </a:lnTo>
                  <a:lnTo>
                    <a:pt x="470484" y="113385"/>
                  </a:lnTo>
                  <a:lnTo>
                    <a:pt x="439077" y="75336"/>
                  </a:lnTo>
                  <a:lnTo>
                    <a:pt x="401027" y="43942"/>
                  </a:lnTo>
                  <a:lnTo>
                    <a:pt x="357327" y="20218"/>
                  </a:lnTo>
                  <a:lnTo>
                    <a:pt x="309054" y="5232"/>
                  </a:lnTo>
                  <a:lnTo>
                    <a:pt x="257225" y="0"/>
                  </a:lnTo>
                  <a:lnTo>
                    <a:pt x="205384" y="5232"/>
                  </a:lnTo>
                  <a:lnTo>
                    <a:pt x="157086" y="20218"/>
                  </a:lnTo>
                  <a:lnTo>
                    <a:pt x="113398" y="43929"/>
                  </a:lnTo>
                  <a:lnTo>
                    <a:pt x="75336" y="75336"/>
                  </a:lnTo>
                  <a:lnTo>
                    <a:pt x="43929" y="113385"/>
                  </a:lnTo>
                  <a:lnTo>
                    <a:pt x="20218" y="157086"/>
                  </a:lnTo>
                  <a:lnTo>
                    <a:pt x="5232" y="205384"/>
                  </a:lnTo>
                  <a:lnTo>
                    <a:pt x="0" y="257200"/>
                  </a:lnTo>
                  <a:lnTo>
                    <a:pt x="5232" y="309029"/>
                  </a:lnTo>
                  <a:lnTo>
                    <a:pt x="20218" y="357327"/>
                  </a:lnTo>
                  <a:lnTo>
                    <a:pt x="43929" y="401015"/>
                  </a:lnTo>
                  <a:lnTo>
                    <a:pt x="75336" y="439077"/>
                  </a:lnTo>
                  <a:lnTo>
                    <a:pt x="113385" y="470471"/>
                  </a:lnTo>
                  <a:lnTo>
                    <a:pt x="157086" y="494195"/>
                  </a:lnTo>
                  <a:lnTo>
                    <a:pt x="205371" y="509181"/>
                  </a:lnTo>
                  <a:lnTo>
                    <a:pt x="257187" y="514413"/>
                  </a:lnTo>
                  <a:lnTo>
                    <a:pt x="309029" y="509181"/>
                  </a:lnTo>
                  <a:lnTo>
                    <a:pt x="357327" y="494195"/>
                  </a:lnTo>
                  <a:lnTo>
                    <a:pt x="401027" y="470484"/>
                  </a:lnTo>
                  <a:lnTo>
                    <a:pt x="439077" y="439077"/>
                  </a:lnTo>
                  <a:lnTo>
                    <a:pt x="470484" y="401015"/>
                  </a:lnTo>
                  <a:lnTo>
                    <a:pt x="494195" y="357327"/>
                  </a:lnTo>
                  <a:lnTo>
                    <a:pt x="509181" y="309029"/>
                  </a:lnTo>
                  <a:lnTo>
                    <a:pt x="514413" y="257200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36">
              <a:extLst>
                <a:ext uri="{FF2B5EF4-FFF2-40B4-BE49-F238E27FC236}">
                  <a16:creationId xmlns:a16="http://schemas.microsoft.com/office/drawing/2014/main" id="{191D444E-811F-6FD7-FB11-D35B390A2A7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61385" y="8264507"/>
              <a:ext cx="118137" cy="104279"/>
            </a:xfrm>
            <a:prstGeom prst="rect">
              <a:avLst/>
            </a:prstGeom>
          </p:spPr>
        </p:pic>
        <p:sp>
          <p:nvSpPr>
            <p:cNvPr id="28" name="object 37">
              <a:extLst>
                <a:ext uri="{FF2B5EF4-FFF2-40B4-BE49-F238E27FC236}">
                  <a16:creationId xmlns:a16="http://schemas.microsoft.com/office/drawing/2014/main" id="{4B69E3A4-C2B2-9AAF-7D6C-CE87D27B3B93}"/>
                </a:ext>
              </a:extLst>
            </p:cNvPr>
            <p:cNvSpPr/>
            <p:nvPr/>
          </p:nvSpPr>
          <p:spPr>
            <a:xfrm>
              <a:off x="9452929" y="8300633"/>
              <a:ext cx="261620" cy="152400"/>
            </a:xfrm>
            <a:custGeom>
              <a:avLst/>
              <a:gdLst/>
              <a:ahLst/>
              <a:cxnLst/>
              <a:rect l="l" t="t" r="r" b="b"/>
              <a:pathLst>
                <a:path w="261620" h="152400">
                  <a:moveTo>
                    <a:pt x="99193" y="151773"/>
                  </a:moveTo>
                  <a:lnTo>
                    <a:pt x="51002" y="144481"/>
                  </a:lnTo>
                  <a:lnTo>
                    <a:pt x="8567" y="124084"/>
                  </a:lnTo>
                  <a:lnTo>
                    <a:pt x="0" y="118298"/>
                  </a:lnTo>
                  <a:lnTo>
                    <a:pt x="11570" y="101173"/>
                  </a:lnTo>
                  <a:lnTo>
                    <a:pt x="20133" y="106959"/>
                  </a:lnTo>
                  <a:lnTo>
                    <a:pt x="37894" y="117167"/>
                  </a:lnTo>
                  <a:lnTo>
                    <a:pt x="57144" y="124753"/>
                  </a:lnTo>
                  <a:lnTo>
                    <a:pt x="77658" y="129480"/>
                  </a:lnTo>
                  <a:lnTo>
                    <a:pt x="99210" y="131110"/>
                  </a:lnTo>
                  <a:lnTo>
                    <a:pt x="127724" y="128236"/>
                  </a:lnTo>
                  <a:lnTo>
                    <a:pt x="178282" y="106960"/>
                  </a:lnTo>
                  <a:lnTo>
                    <a:pt x="215131" y="70735"/>
                  </a:lnTo>
                  <a:lnTo>
                    <a:pt x="236084" y="25477"/>
                  </a:lnTo>
                  <a:lnTo>
                    <a:pt x="240281" y="0"/>
                  </a:lnTo>
                  <a:lnTo>
                    <a:pt x="260995" y="0"/>
                  </a:lnTo>
                  <a:lnTo>
                    <a:pt x="246601" y="57245"/>
                  </a:lnTo>
                  <a:lnTo>
                    <a:pt x="213838" y="104291"/>
                  </a:lnTo>
                  <a:lnTo>
                    <a:pt x="162307" y="139029"/>
                  </a:lnTo>
                  <a:lnTo>
                    <a:pt x="131868" y="148480"/>
                  </a:lnTo>
                  <a:lnTo>
                    <a:pt x="99193" y="151773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38">
              <a:extLst>
                <a:ext uri="{FF2B5EF4-FFF2-40B4-BE49-F238E27FC236}">
                  <a16:creationId xmlns:a16="http://schemas.microsoft.com/office/drawing/2014/main" id="{290DF4B9-10A2-5CB6-3E92-359329B31F37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44842" y="8196350"/>
              <a:ext cx="118145" cy="1042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4060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1867</TotalTime>
  <Words>815</Words>
  <Application>Microsoft Office PowerPoint</Application>
  <PresentationFormat>Personalizado</PresentationFormat>
  <Paragraphs>155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Calibri</vt:lpstr>
      <vt:lpstr>Lucida Sans Unicode</vt:lpstr>
      <vt:lpstr>Tahoma</vt:lpstr>
      <vt:lpstr>Verdana</vt:lpstr>
      <vt:lpstr>Wingdings</vt:lpstr>
      <vt:lpstr>Office Theme</vt:lpstr>
      <vt:lpstr>Presentación de PowerPoint</vt:lpstr>
      <vt:lpstr>Ayuda a la Transformación Digital (ATD) 2023</vt:lpstr>
      <vt:lpstr>Presentación de PowerPoint</vt:lpstr>
      <vt:lpstr>En concurrencia competitiva (consultar criterios de valoración).  Puntuación mínima de 30 puntos.  Valorable haber hecho un diagnóstico digitalización, Industria 4.0. Subvencionable por CHEQUES.  Subvención a fondo perdido.  </vt:lpstr>
      <vt:lpstr>Cheques de Innovación 2023</vt:lpstr>
      <vt:lpstr>Presentación de PowerPoint</vt:lpstr>
      <vt:lpstr>Cheques de Desarrollo Empresarial 2023</vt:lpstr>
      <vt:lpstr>Presentación de PowerPoint</vt:lpstr>
      <vt:lpstr>En concurrencia competitiva (consultar criterios de valoración).  Puntuación mínima de 40 puntos.  Valorable acreditar documentalmente la experiencia del proveedor con al menos 3 trabajos anteriores.  Subvención a fondo perdido.  </vt:lpstr>
      <vt:lpstr>¡Muchas gracias!</vt:lpstr>
      <vt:lpstr>¡Contacta con nosotros!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Paula Coviella García - IDEPA</dc:creator>
  <cp:lastModifiedBy>Paula Coviella Garcia</cp:lastModifiedBy>
  <cp:revision>23</cp:revision>
  <dcterms:created xsi:type="dcterms:W3CDTF">2022-05-25T08:50:21Z</dcterms:created>
  <dcterms:modified xsi:type="dcterms:W3CDTF">2023-04-10T07:07:02Z</dcterms:modified>
</cp:coreProperties>
</file>