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4EC77-74C2-43D1-A245-E69215BDD615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11778-6C06-4093-AB13-8FE182A04C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59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A3DB1-F342-02C3-5E99-AB2AD46F9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BC3D03-BC7D-91CC-20D5-C84EAA4CB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487A5D-4205-1CB9-9A82-6E525675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A2AE3B-EF38-83AB-D8A9-514B8797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4C1CC-0756-A786-3939-B295060D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43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037E3-E404-E936-DCE9-1E73F21C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2C1E0-4181-61DF-B58A-E0D3C810D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4FD9B-C24C-70FD-A16D-B1AA9BC6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35D0C-F13D-BDF5-9BE9-49FF4E13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C1C61-2378-C8BB-886A-C22A7416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5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238B5B-C6B0-A87A-70D5-A835457EE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FB8B90-23DA-CB28-084C-83659BB2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A17CCC-7601-CE44-D72F-33E7FF78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BEE9DD-DA9B-D01F-6A58-B5C40A8C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6288B-D5A1-215A-D62A-FA03275E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2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840AD-58CB-900D-D54D-594E7321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EE14D0-C754-4CE4-9AF8-0CBAEBE12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A3B2DC-6DFA-8224-0C9F-79C70671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8AC341-FF7D-4381-536C-DE122355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39CB8F-2833-F2F9-2BAF-079F8FBE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4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B2A12-D6F8-397A-860D-37F3C1B1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5AE854-5503-C4D9-4142-4B779E255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69B2F-6AE6-45FA-DC24-3E55009A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6B49B-2401-1672-52C5-0DB243C4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D85D6E-6D18-325E-D29E-58E4564C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50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CB429-60AC-965A-BC27-D7553208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2C229B-768E-0D8F-8389-B63770467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E94C83-7B47-C596-1CEE-1E177D8D0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843ED9-DE78-51BE-27AA-0B152CA7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26AFC-A6BB-C5F7-80C5-8FB95A33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B73ABF-541A-83C4-6925-A12E0004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98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AE76C-99FA-BB7D-BB52-2B48DE75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0F64D0-04CD-2CE5-D76E-2B0BC0299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202E99-DFD4-F45E-17BA-9A4BDA34D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2A2DE2-860D-D509-184A-69ADF0C76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E07B64-C83A-F2AF-5880-43E5955D3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6FA63A-D74F-9BDE-8ED0-12B6F83B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EA88B4-D188-1CB5-3DB7-A5554B02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358A0F-8538-2184-F1BE-F8C3FC41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79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3691B-E1C1-ACDE-AD4B-5B53CC57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72974C6-070B-CBEF-3510-61B052C2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67F2F7-3380-3658-E203-15C1C5B1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3A1EB8-7B33-D08A-2601-9F6F7ADD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58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8DC441-E5B2-A625-3FD3-1656F526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0CE285-3F8D-FE4B-33C7-51631CAD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481DC1-93A2-A257-A5D2-CFFF5DB6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61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08A09-447B-3F29-97DF-E7F0099F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D85BE-2465-4AC2-F8BD-F10FFB3C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831F92-C685-99D9-2BEC-76FC08657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7E38E5-3537-38EF-BA78-D2477A02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8597A-4856-28A6-B54C-14A3777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1464E9-7EF3-987D-6D3D-0480B0D5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3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72A0-1B53-E63D-FC86-ACE69ED4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64EF99-A670-5A0C-FB02-FBE0BC837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A27F5C-DF65-9C12-3EE2-41AA362C7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30CA3A-F04E-FC28-2CCF-C18FA158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A1B2C1-6763-D573-3BEC-4F8A7F55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0B864D-B62C-4EC8-6363-EBCEF605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42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7CCA8F-BBC2-63EB-5A07-D17A43E7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0BCA72-FE0A-1A4E-8042-85C1934A1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CFE1B6-E442-1E17-742C-DDF4E5513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CADF0-57A8-4903-A966-BB59910C9AEA}" type="datetimeFigureOut">
              <a:rPr lang="es-ES" smtClean="0"/>
              <a:t>14/11/2023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AB80C-27BB-9855-3F5C-7D8F12E18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1A3E6-2003-D95B-EF67-AC3A6D459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8E45-2642-45CA-9CF5-62E12E9772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3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0E4AF5-730A-03CD-15B4-87273C4D7B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4" t="35218" r="16775" b="27052"/>
          <a:stretch/>
        </p:blipFill>
        <p:spPr>
          <a:xfrm>
            <a:off x="8625195" y="1332928"/>
            <a:ext cx="2538044" cy="50345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39FB514-85BB-A537-F1C5-8FF5E0B333F7}"/>
              </a:ext>
            </a:extLst>
          </p:cNvPr>
          <p:cNvSpPr txBox="1"/>
          <p:nvPr/>
        </p:nvSpPr>
        <p:spPr>
          <a:xfrm>
            <a:off x="8120558" y="1982216"/>
            <a:ext cx="3547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/>
              <a:t>Calidad alimentaria</a:t>
            </a:r>
          </a:p>
          <a:p>
            <a:pPr algn="r"/>
            <a:r>
              <a:rPr lang="es-ES" sz="1400" dirty="0"/>
              <a:t>(SERIDA, ASEAVA, </a:t>
            </a:r>
            <a:r>
              <a:rPr lang="es-ES" sz="1400" dirty="0" err="1"/>
              <a:t>Tree</a:t>
            </a:r>
            <a:r>
              <a:rPr lang="es-ES" sz="1400" dirty="0"/>
              <a:t> </a:t>
            </a:r>
            <a:r>
              <a:rPr lang="es-ES" sz="1400" dirty="0" err="1"/>
              <a:t>Tech</a:t>
            </a:r>
            <a:r>
              <a:rPr lang="es-ES" sz="1400" dirty="0"/>
              <a:t> (PYME), ASINCAR)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DB1157F-8490-0270-7259-4002E7587BE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6" t="30567" r="17820" b="26846"/>
          <a:stretch/>
        </p:blipFill>
        <p:spPr>
          <a:xfrm>
            <a:off x="1690875" y="725753"/>
            <a:ext cx="2632778" cy="119438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8D013720-E1ED-339C-EAA6-06318A16E2DA}"/>
              </a:ext>
            </a:extLst>
          </p:cNvPr>
          <p:cNvSpPr txBox="1"/>
          <p:nvPr/>
        </p:nvSpPr>
        <p:spPr>
          <a:xfrm>
            <a:off x="1625702" y="2027881"/>
            <a:ext cx="2581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Fabricación avanzada</a:t>
            </a:r>
          </a:p>
          <a:p>
            <a:pPr algn="r"/>
            <a:r>
              <a:rPr lang="es-ES" sz="1600" dirty="0"/>
              <a:t>(</a:t>
            </a:r>
            <a:r>
              <a:rPr lang="es-ES" sz="1600" dirty="0" err="1"/>
              <a:t>Tree</a:t>
            </a:r>
            <a:r>
              <a:rPr lang="es-ES" sz="1600" dirty="0"/>
              <a:t> </a:t>
            </a:r>
            <a:r>
              <a:rPr lang="es-ES" sz="1600" dirty="0" err="1"/>
              <a:t>Tech</a:t>
            </a:r>
            <a:r>
              <a:rPr lang="es-ES" sz="1600" dirty="0"/>
              <a:t> (PYME), ASINCAR)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64CE176-3AB6-18C3-9EC4-AB1DD4BA28D6}"/>
              </a:ext>
            </a:extLst>
          </p:cNvPr>
          <p:cNvSpPr txBox="1"/>
          <p:nvPr/>
        </p:nvSpPr>
        <p:spPr>
          <a:xfrm>
            <a:off x="5083195" y="1982216"/>
            <a:ext cx="2231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Desperdicio alimentario</a:t>
            </a:r>
          </a:p>
          <a:p>
            <a:pPr algn="ctr"/>
            <a:r>
              <a:rPr lang="es-ES" sz="1600" dirty="0"/>
              <a:t>(Proyecto Green Deal)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981DEEA-7314-6638-663D-0A04B93F8FA2}"/>
              </a:ext>
            </a:extLst>
          </p:cNvPr>
          <p:cNvSpPr txBox="1"/>
          <p:nvPr/>
        </p:nvSpPr>
        <p:spPr>
          <a:xfrm>
            <a:off x="3007264" y="5837745"/>
            <a:ext cx="5798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CLAVES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Colaboración entre actores de innovación regionales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Apoyo de empresas en los actores de innovación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4352B82-7EF4-9640-82EA-21EDE1517622}"/>
              </a:ext>
            </a:extLst>
          </p:cNvPr>
          <p:cNvSpPr txBox="1"/>
          <p:nvPr/>
        </p:nvSpPr>
        <p:spPr>
          <a:xfrm>
            <a:off x="289500" y="628125"/>
            <a:ext cx="677108" cy="225600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3200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Horizon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2020</a:t>
            </a:r>
          </a:p>
        </p:txBody>
      </p:sp>
      <p:pic>
        <p:nvPicPr>
          <p:cNvPr id="30" name="Imagen 29" descr="Forma&#10;&#10;Descripción generada automáticamente con confianza baja">
            <a:extLst>
              <a:ext uri="{FF2B5EF4-FFF2-40B4-BE49-F238E27FC236}">
                <a16:creationId xmlns:a16="http://schemas.microsoft.com/office/drawing/2014/main" id="{AF78CB35-B797-0B6B-A92E-B637F561C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940" y="1099456"/>
            <a:ext cx="2538044" cy="736927"/>
          </a:xfrm>
          <a:prstGeom prst="rect">
            <a:avLst/>
          </a:prstGeom>
        </p:spPr>
      </p:pic>
      <p:pic>
        <p:nvPicPr>
          <p:cNvPr id="36" name="Imagen 35" descr="Icono&#10;&#10;Descripción generada automáticamente">
            <a:extLst>
              <a:ext uri="{FF2B5EF4-FFF2-40B4-BE49-F238E27FC236}">
                <a16:creationId xmlns:a16="http://schemas.microsoft.com/office/drawing/2014/main" id="{C265E7BA-C6EC-BC58-438F-323E334780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47" y="3287950"/>
            <a:ext cx="1160417" cy="1474134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CA8D4381-D6ED-1F13-26CB-5DF83130CB6F}"/>
              </a:ext>
            </a:extLst>
          </p:cNvPr>
          <p:cNvSpPr txBox="1"/>
          <p:nvPr/>
        </p:nvSpPr>
        <p:spPr>
          <a:xfrm>
            <a:off x="784842" y="4827249"/>
            <a:ext cx="3284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Innovación rural</a:t>
            </a:r>
          </a:p>
          <a:p>
            <a:pPr algn="r"/>
            <a:r>
              <a:rPr lang="es-ES" sz="1600" dirty="0"/>
              <a:t>(CTIC, READER, Grupo DEX, ASINCAR)</a:t>
            </a:r>
          </a:p>
        </p:txBody>
      </p:sp>
      <p:pic>
        <p:nvPicPr>
          <p:cNvPr id="39" name="Imagen 38" descr="Logotipo&#10;&#10;Descripción generada automáticamente">
            <a:extLst>
              <a:ext uri="{FF2B5EF4-FFF2-40B4-BE49-F238E27FC236}">
                <a16:creationId xmlns:a16="http://schemas.microsoft.com/office/drawing/2014/main" id="{620566B4-A877-4E83-75C9-4642331E35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81" y="3715822"/>
            <a:ext cx="1820994" cy="890480"/>
          </a:xfrm>
          <a:prstGeom prst="rect">
            <a:avLst/>
          </a:prstGeom>
        </p:spPr>
      </p:pic>
      <p:pic>
        <p:nvPicPr>
          <p:cNvPr id="40" name="Imagen 39" descr="WATSON">
            <a:extLst>
              <a:ext uri="{FF2B5EF4-FFF2-40B4-BE49-F238E27FC236}">
                <a16:creationId xmlns:a16="http://schemas.microsoft.com/office/drawing/2014/main" id="{F994FE77-0EBF-0CC3-DD26-EF31DCF09C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041" y="3684812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B01EF2E1-07E6-81BD-E379-4252B118D915}"/>
              </a:ext>
            </a:extLst>
          </p:cNvPr>
          <p:cNvSpPr txBox="1"/>
          <p:nvPr/>
        </p:nvSpPr>
        <p:spPr>
          <a:xfrm>
            <a:off x="4069267" y="4816780"/>
            <a:ext cx="4485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Trazabilidad y fraude</a:t>
            </a:r>
          </a:p>
          <a:p>
            <a:pPr algn="r"/>
            <a:r>
              <a:rPr lang="es-ES" sz="1600" dirty="0"/>
              <a:t>(IGP Faba Asturiana, IGP Miel de Asturias, ASINCAR)</a:t>
            </a:r>
          </a:p>
        </p:txBody>
      </p:sp>
      <p:pic>
        <p:nvPicPr>
          <p:cNvPr id="43" name="Imagen 4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FD6A1B6-E25C-548C-D812-2FE6AD3B1B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033" y="3331805"/>
            <a:ext cx="2543285" cy="826231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C237A870-8D65-50C4-49C5-55B38BA22EAA}"/>
              </a:ext>
            </a:extLst>
          </p:cNvPr>
          <p:cNvSpPr txBox="1"/>
          <p:nvPr/>
        </p:nvSpPr>
        <p:spPr>
          <a:xfrm>
            <a:off x="9316217" y="4144777"/>
            <a:ext cx="2057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Seguridad alimentaria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E4E17E3-F611-D854-604E-CD501924A828}"/>
              </a:ext>
            </a:extLst>
          </p:cNvPr>
          <p:cNvSpPr txBox="1"/>
          <p:nvPr/>
        </p:nvSpPr>
        <p:spPr>
          <a:xfrm>
            <a:off x="9200137" y="5303851"/>
            <a:ext cx="2473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/>
              <a:t>Conservación de alimentos</a:t>
            </a:r>
          </a:p>
          <a:p>
            <a:pPr algn="ctr"/>
            <a:r>
              <a:rPr lang="es-ES" sz="1600" dirty="0"/>
              <a:t>(inicio Enero 2024)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35C8F4F-71F4-3995-1F29-7DBF51D218BD}"/>
              </a:ext>
            </a:extLst>
          </p:cNvPr>
          <p:cNvSpPr txBox="1"/>
          <p:nvPr/>
        </p:nvSpPr>
        <p:spPr>
          <a:xfrm>
            <a:off x="9288302" y="4749853"/>
            <a:ext cx="22971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/>
              <a:t>FOODGUARD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95C8A3D-DEF2-479D-826A-EE64E02AA7CF}"/>
              </a:ext>
            </a:extLst>
          </p:cNvPr>
          <p:cNvSpPr txBox="1"/>
          <p:nvPr/>
        </p:nvSpPr>
        <p:spPr>
          <a:xfrm>
            <a:off x="289500" y="2947194"/>
            <a:ext cx="677108" cy="26060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" sz="3200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Horizon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EU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52B85C2-62DB-007A-9190-897707BD841E}"/>
              </a:ext>
            </a:extLst>
          </p:cNvPr>
          <p:cNvSpPr txBox="1"/>
          <p:nvPr/>
        </p:nvSpPr>
        <p:spPr>
          <a:xfrm>
            <a:off x="0" y="969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PROYECTOS HORIZON EN CURSO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6244D39A-B6D7-8029-DBC0-37AF376E0C6C}"/>
              </a:ext>
            </a:extLst>
          </p:cNvPr>
          <p:cNvCxnSpPr/>
          <p:nvPr/>
        </p:nvCxnSpPr>
        <p:spPr>
          <a:xfrm>
            <a:off x="628054" y="3025302"/>
            <a:ext cx="11039821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agen 52" descr="Logotipo&#10;&#10;Descripción generada automáticamente">
            <a:extLst>
              <a:ext uri="{FF2B5EF4-FFF2-40B4-BE49-F238E27FC236}">
                <a16:creationId xmlns:a16="http://schemas.microsoft.com/office/drawing/2014/main" id="{BD3F9270-B9F7-0C32-8E77-65721137B8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993" y="0"/>
            <a:ext cx="2556882" cy="87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92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trabajador14</dc:creator>
  <cp:lastModifiedBy>trabajador14</cp:lastModifiedBy>
  <cp:revision>2</cp:revision>
  <dcterms:created xsi:type="dcterms:W3CDTF">2023-11-14T08:29:35Z</dcterms:created>
  <dcterms:modified xsi:type="dcterms:W3CDTF">2023-11-14T08:55:40Z</dcterms:modified>
</cp:coreProperties>
</file>