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5" r:id="rId4"/>
    <p:sldId id="264" r:id="rId5"/>
    <p:sldId id="259" r:id="rId6"/>
    <p:sldId id="260" r:id="rId7"/>
    <p:sldId id="261" r:id="rId8"/>
    <p:sldId id="262" r:id="rId9"/>
    <p:sldId id="268" r:id="rId10"/>
    <p:sldId id="269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2FA006-CCA8-4CF6-AB87-C1448F156C3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1CDD3BD-C223-4820-A927-29C3C294941E}">
      <dgm:prSet phldrT="[Texto]"/>
      <dgm:spPr/>
      <dgm:t>
        <a:bodyPr/>
        <a:lstStyle/>
        <a:p>
          <a:r>
            <a:rPr lang="es-ES" dirty="0" smtClean="0"/>
            <a:t>Calidad y seguridad alimentaria</a:t>
          </a:r>
          <a:endParaRPr lang="es-ES" dirty="0"/>
        </a:p>
      </dgm:t>
    </dgm:pt>
    <dgm:pt modelId="{F769724F-0C48-4501-ACB2-528A4973BEB0}" type="parTrans" cxnId="{66A2A37D-EDDD-4EB7-9F02-DBD6CA38CDDD}">
      <dgm:prSet/>
      <dgm:spPr/>
      <dgm:t>
        <a:bodyPr/>
        <a:lstStyle/>
        <a:p>
          <a:endParaRPr lang="es-ES"/>
        </a:p>
      </dgm:t>
    </dgm:pt>
    <dgm:pt modelId="{6DCDBF33-E5E9-4317-85DB-CEBAC1F6353C}" type="sibTrans" cxnId="{66A2A37D-EDDD-4EB7-9F02-DBD6CA38CDDD}">
      <dgm:prSet/>
      <dgm:spPr/>
      <dgm:t>
        <a:bodyPr/>
        <a:lstStyle/>
        <a:p>
          <a:endParaRPr lang="es-ES"/>
        </a:p>
      </dgm:t>
    </dgm:pt>
    <dgm:pt modelId="{AF23DD70-D167-49E4-989E-C040B9B4AA0D}">
      <dgm:prSet phldrT="[Texto]" custT="1"/>
      <dgm:spPr/>
      <dgm:t>
        <a:bodyPr/>
        <a:lstStyle/>
        <a:p>
          <a:r>
            <a:rPr lang="es-ES" sz="2400" dirty="0" err="1" smtClean="0"/>
            <a:t>Bioconservación</a:t>
          </a:r>
          <a:endParaRPr lang="es-ES" sz="2400" dirty="0"/>
        </a:p>
      </dgm:t>
    </dgm:pt>
    <dgm:pt modelId="{C6459093-FB3D-4856-A59F-AB95FCB214AF}" type="parTrans" cxnId="{DBFC5DD0-9BA8-4BFC-95E2-65A56C483BF3}">
      <dgm:prSet/>
      <dgm:spPr/>
      <dgm:t>
        <a:bodyPr/>
        <a:lstStyle/>
        <a:p>
          <a:endParaRPr lang="es-ES"/>
        </a:p>
      </dgm:t>
    </dgm:pt>
    <dgm:pt modelId="{AEE7F0AF-BE3A-40C1-8625-5C7263DE9CB0}" type="sibTrans" cxnId="{DBFC5DD0-9BA8-4BFC-95E2-65A56C483BF3}">
      <dgm:prSet/>
      <dgm:spPr/>
      <dgm:t>
        <a:bodyPr/>
        <a:lstStyle/>
        <a:p>
          <a:endParaRPr lang="es-ES"/>
        </a:p>
      </dgm:t>
    </dgm:pt>
    <dgm:pt modelId="{629C01D4-6397-4318-AA98-E86BB2A8AE7C}">
      <dgm:prSet phldrT="[Texto]" custT="1"/>
      <dgm:spPr/>
      <dgm:t>
        <a:bodyPr/>
        <a:lstStyle/>
        <a:p>
          <a:r>
            <a:rPr lang="es-ES" sz="2400" dirty="0" smtClean="0"/>
            <a:t>Reducción uso antibióticos</a:t>
          </a:r>
          <a:endParaRPr lang="es-ES" sz="2400" dirty="0"/>
        </a:p>
      </dgm:t>
    </dgm:pt>
    <dgm:pt modelId="{A69DFF03-06EA-4508-9160-07D32B2FC3D4}" type="parTrans" cxnId="{722471E4-0749-4417-B347-8BA6CF87332D}">
      <dgm:prSet/>
      <dgm:spPr/>
      <dgm:t>
        <a:bodyPr/>
        <a:lstStyle/>
        <a:p>
          <a:endParaRPr lang="es-ES"/>
        </a:p>
      </dgm:t>
    </dgm:pt>
    <dgm:pt modelId="{91EA32FB-E186-4A9E-872C-88FD13EFAB2D}" type="sibTrans" cxnId="{722471E4-0749-4417-B347-8BA6CF87332D}">
      <dgm:prSet/>
      <dgm:spPr/>
      <dgm:t>
        <a:bodyPr/>
        <a:lstStyle/>
        <a:p>
          <a:endParaRPr lang="es-ES"/>
        </a:p>
      </dgm:t>
    </dgm:pt>
    <dgm:pt modelId="{3874DDC1-40FB-4435-B151-E49FEFBB1F88}">
      <dgm:prSet phldrT="[Texto]"/>
      <dgm:spPr/>
      <dgm:t>
        <a:bodyPr/>
        <a:lstStyle/>
        <a:p>
          <a:r>
            <a:rPr lang="es-ES" dirty="0" smtClean="0"/>
            <a:t>Alimentos y salud</a:t>
          </a:r>
          <a:endParaRPr lang="es-ES" dirty="0"/>
        </a:p>
      </dgm:t>
    </dgm:pt>
    <dgm:pt modelId="{6A546A21-98D1-4421-A969-A655D4899708}" type="parTrans" cxnId="{577E859E-871A-40E0-B60C-6B2223470AA2}">
      <dgm:prSet/>
      <dgm:spPr/>
      <dgm:t>
        <a:bodyPr/>
        <a:lstStyle/>
        <a:p>
          <a:endParaRPr lang="es-ES"/>
        </a:p>
      </dgm:t>
    </dgm:pt>
    <dgm:pt modelId="{9F3C28C1-05CB-42AD-AE6D-EA28BC36D127}" type="sibTrans" cxnId="{577E859E-871A-40E0-B60C-6B2223470AA2}">
      <dgm:prSet/>
      <dgm:spPr/>
      <dgm:t>
        <a:bodyPr/>
        <a:lstStyle/>
        <a:p>
          <a:endParaRPr lang="es-ES"/>
        </a:p>
      </dgm:t>
    </dgm:pt>
    <dgm:pt modelId="{CD65EF71-E2AD-49A2-85B9-5F04A5AD8903}">
      <dgm:prSet phldrT="[Texto]" custT="1"/>
      <dgm:spPr/>
      <dgm:t>
        <a:bodyPr/>
        <a:lstStyle/>
        <a:p>
          <a:r>
            <a:rPr lang="es-ES" sz="2400" dirty="0" smtClean="0"/>
            <a:t>Probióticos y prebióticos. Alimentos funcionales</a:t>
          </a:r>
          <a:endParaRPr lang="es-ES" sz="2400" dirty="0"/>
        </a:p>
      </dgm:t>
    </dgm:pt>
    <dgm:pt modelId="{CAB225A7-B518-4B70-AFFE-4485158E3AC0}" type="parTrans" cxnId="{328FF0F1-FEC3-46A1-9C3E-5C86BE31BEA4}">
      <dgm:prSet/>
      <dgm:spPr/>
      <dgm:t>
        <a:bodyPr/>
        <a:lstStyle/>
        <a:p>
          <a:endParaRPr lang="es-ES"/>
        </a:p>
      </dgm:t>
    </dgm:pt>
    <dgm:pt modelId="{37C951CC-93BE-4F0F-9C4F-87C11C2B2FBF}" type="sibTrans" cxnId="{328FF0F1-FEC3-46A1-9C3E-5C86BE31BEA4}">
      <dgm:prSet/>
      <dgm:spPr/>
      <dgm:t>
        <a:bodyPr/>
        <a:lstStyle/>
        <a:p>
          <a:endParaRPr lang="es-ES"/>
        </a:p>
      </dgm:t>
    </dgm:pt>
    <dgm:pt modelId="{55D3EEA7-D76C-4A4F-9BFE-A30DB08EDC80}">
      <dgm:prSet phldrT="[Texto]" custT="1"/>
      <dgm:spPr/>
      <dgm:t>
        <a:bodyPr/>
        <a:lstStyle/>
        <a:p>
          <a:r>
            <a:rPr lang="es-ES" sz="2400" dirty="0" err="1" smtClean="0"/>
            <a:t>Microbiota</a:t>
          </a:r>
          <a:r>
            <a:rPr lang="es-ES" sz="2400" dirty="0" smtClean="0"/>
            <a:t> y </a:t>
          </a:r>
          <a:r>
            <a:rPr lang="es-ES" sz="2400" dirty="0" err="1" smtClean="0"/>
            <a:t>microbioma</a:t>
          </a:r>
          <a:endParaRPr lang="es-ES" sz="2400" dirty="0"/>
        </a:p>
      </dgm:t>
    </dgm:pt>
    <dgm:pt modelId="{D396A9BD-574E-45A5-8A71-CD26653F7525}" type="parTrans" cxnId="{36CE24EA-7457-404D-926B-388CBCC5D709}">
      <dgm:prSet/>
      <dgm:spPr/>
      <dgm:t>
        <a:bodyPr/>
        <a:lstStyle/>
        <a:p>
          <a:endParaRPr lang="es-ES"/>
        </a:p>
      </dgm:t>
    </dgm:pt>
    <dgm:pt modelId="{30867FBF-0150-4B3D-A11A-100643305505}" type="sibTrans" cxnId="{36CE24EA-7457-404D-926B-388CBCC5D709}">
      <dgm:prSet/>
      <dgm:spPr/>
      <dgm:t>
        <a:bodyPr/>
        <a:lstStyle/>
        <a:p>
          <a:endParaRPr lang="es-ES"/>
        </a:p>
      </dgm:t>
    </dgm:pt>
    <dgm:pt modelId="{D70A465D-69FC-445A-A669-816C8C54914F}">
      <dgm:prSet phldrT="[Texto]" custT="1"/>
      <dgm:spPr/>
      <dgm:t>
        <a:bodyPr/>
        <a:lstStyle/>
        <a:p>
          <a:r>
            <a:rPr lang="es-ES" sz="2400" dirty="0" smtClean="0"/>
            <a:t>Nutrición </a:t>
          </a:r>
          <a:r>
            <a:rPr lang="es-ES" sz="2400" dirty="0" smtClean="0"/>
            <a:t>de precisión</a:t>
          </a:r>
          <a:endParaRPr lang="es-ES" sz="2400" dirty="0"/>
        </a:p>
      </dgm:t>
    </dgm:pt>
    <dgm:pt modelId="{DA65185D-3629-427D-B552-8A16743A1057}" type="parTrans" cxnId="{C46B6C24-0639-48DA-B228-5C113C81D0A2}">
      <dgm:prSet/>
      <dgm:spPr/>
      <dgm:t>
        <a:bodyPr/>
        <a:lstStyle/>
        <a:p>
          <a:endParaRPr lang="es-ES"/>
        </a:p>
      </dgm:t>
    </dgm:pt>
    <dgm:pt modelId="{841446F7-7D87-4FDD-8893-581D330418D0}" type="sibTrans" cxnId="{C46B6C24-0639-48DA-B228-5C113C81D0A2}">
      <dgm:prSet/>
      <dgm:spPr/>
      <dgm:t>
        <a:bodyPr/>
        <a:lstStyle/>
        <a:p>
          <a:endParaRPr lang="es-ES"/>
        </a:p>
      </dgm:t>
    </dgm:pt>
    <dgm:pt modelId="{9C9AEE33-EBAE-4579-81EB-24C9E741AB36}">
      <dgm:prSet phldrT="[Texto]" custT="1"/>
      <dgm:spPr/>
      <dgm:t>
        <a:bodyPr/>
        <a:lstStyle/>
        <a:p>
          <a:r>
            <a:rPr lang="es-ES" sz="2400" dirty="0" smtClean="0"/>
            <a:t>Revalorización de subproductos </a:t>
          </a:r>
          <a:endParaRPr lang="es-ES" sz="2400" dirty="0"/>
        </a:p>
      </dgm:t>
    </dgm:pt>
    <dgm:pt modelId="{268C4F37-518B-413D-83CB-D1B5944C68F4}" type="parTrans" cxnId="{8BDEB912-1D91-45E3-AD54-B13B3D946A15}">
      <dgm:prSet/>
      <dgm:spPr/>
      <dgm:t>
        <a:bodyPr/>
        <a:lstStyle/>
        <a:p>
          <a:endParaRPr lang="es-ES"/>
        </a:p>
      </dgm:t>
    </dgm:pt>
    <dgm:pt modelId="{45906DB0-5C82-4DA0-A1EA-9651435EC8F6}" type="sibTrans" cxnId="{8BDEB912-1D91-45E3-AD54-B13B3D946A15}">
      <dgm:prSet/>
      <dgm:spPr/>
      <dgm:t>
        <a:bodyPr/>
        <a:lstStyle/>
        <a:p>
          <a:endParaRPr lang="es-ES"/>
        </a:p>
      </dgm:t>
    </dgm:pt>
    <dgm:pt modelId="{7B402030-DEAB-46A9-8139-13ACD671272F}">
      <dgm:prSet phldrT="[Texto]" custT="1"/>
      <dgm:spPr/>
      <dgm:t>
        <a:bodyPr/>
        <a:lstStyle/>
        <a:p>
          <a:r>
            <a:rPr lang="es-ES" sz="2400" dirty="0" smtClean="0"/>
            <a:t>Reducción desperdicios</a:t>
          </a:r>
          <a:endParaRPr lang="es-ES" sz="2400" dirty="0"/>
        </a:p>
      </dgm:t>
    </dgm:pt>
    <dgm:pt modelId="{7CF0FF7B-E87E-4CB0-8F9C-3B6B677FEF31}" type="parTrans" cxnId="{A3A15FD1-F29E-4BB0-8425-F0A31716D31E}">
      <dgm:prSet/>
      <dgm:spPr/>
      <dgm:t>
        <a:bodyPr/>
        <a:lstStyle/>
        <a:p>
          <a:endParaRPr lang="es-ES"/>
        </a:p>
      </dgm:t>
    </dgm:pt>
    <dgm:pt modelId="{84EF65D7-9112-47EC-BBD6-88908750C0A8}" type="sibTrans" cxnId="{A3A15FD1-F29E-4BB0-8425-F0A31716D31E}">
      <dgm:prSet/>
      <dgm:spPr/>
      <dgm:t>
        <a:bodyPr/>
        <a:lstStyle/>
        <a:p>
          <a:endParaRPr lang="es-ES"/>
        </a:p>
      </dgm:t>
    </dgm:pt>
    <dgm:pt modelId="{5C140A22-0FE1-4E3C-85E7-DAB8A849FEA4}">
      <dgm:prSet phldrT="[Texto]" custT="1"/>
      <dgm:spPr/>
      <dgm:t>
        <a:bodyPr/>
        <a:lstStyle/>
        <a:p>
          <a:r>
            <a:rPr lang="es-ES" sz="2400" dirty="0" smtClean="0"/>
            <a:t>Diseño de cultivos iniciadores</a:t>
          </a:r>
          <a:endParaRPr lang="es-ES" sz="2400" dirty="0"/>
        </a:p>
      </dgm:t>
    </dgm:pt>
    <dgm:pt modelId="{1DB93BAC-E5E1-498E-BF0D-65C7357D18C7}" type="parTrans" cxnId="{31674A3A-5D98-4860-9A9D-8C334DE6C0D8}">
      <dgm:prSet/>
      <dgm:spPr/>
      <dgm:t>
        <a:bodyPr/>
        <a:lstStyle/>
        <a:p>
          <a:endParaRPr lang="es-ES"/>
        </a:p>
      </dgm:t>
    </dgm:pt>
    <dgm:pt modelId="{A8E45114-DBA9-48EB-BB34-31C16C28A561}" type="sibTrans" cxnId="{31674A3A-5D98-4860-9A9D-8C334DE6C0D8}">
      <dgm:prSet/>
      <dgm:spPr/>
      <dgm:t>
        <a:bodyPr/>
        <a:lstStyle/>
        <a:p>
          <a:endParaRPr lang="es-ES"/>
        </a:p>
      </dgm:t>
    </dgm:pt>
    <dgm:pt modelId="{07AF45B6-C6AF-4047-9DC4-6B8E4D2A6F17}" type="pres">
      <dgm:prSet presAssocID="{BD2FA006-CCA8-4CF6-AB87-C1448F156C3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9E74031-B110-487A-A5CD-6D030272CEB3}" type="pres">
      <dgm:prSet presAssocID="{21CDD3BD-C223-4820-A927-29C3C294941E}" presName="composite" presStyleCnt="0"/>
      <dgm:spPr/>
    </dgm:pt>
    <dgm:pt modelId="{A24FC56F-64F2-4571-AB17-7AA60AF224F4}" type="pres">
      <dgm:prSet presAssocID="{21CDD3BD-C223-4820-A927-29C3C294941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B1DD6B-A09B-488A-9421-A745F3FEAAD2}" type="pres">
      <dgm:prSet presAssocID="{21CDD3BD-C223-4820-A927-29C3C294941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3DD8E0-86F4-441D-9516-E33AB05281FE}" type="pres">
      <dgm:prSet presAssocID="{6DCDBF33-E5E9-4317-85DB-CEBAC1F6353C}" presName="space" presStyleCnt="0"/>
      <dgm:spPr/>
    </dgm:pt>
    <dgm:pt modelId="{F94F7E6F-8EDD-481D-854A-24046176F99A}" type="pres">
      <dgm:prSet presAssocID="{3874DDC1-40FB-4435-B151-E49FEFBB1F88}" presName="composite" presStyleCnt="0"/>
      <dgm:spPr/>
    </dgm:pt>
    <dgm:pt modelId="{AC27F281-7076-4F71-885E-A32831D582C8}" type="pres">
      <dgm:prSet presAssocID="{3874DDC1-40FB-4435-B151-E49FEFBB1F8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E8A4CA-F948-4BA8-B893-3302A719214A}" type="pres">
      <dgm:prSet presAssocID="{3874DDC1-40FB-4435-B151-E49FEFBB1F8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FD327E1-BAE7-468C-9CBD-B56350E653B6}" type="presOf" srcId="{21CDD3BD-C223-4820-A927-29C3C294941E}" destId="{A24FC56F-64F2-4571-AB17-7AA60AF224F4}" srcOrd="0" destOrd="0" presId="urn:microsoft.com/office/officeart/2005/8/layout/hList1"/>
    <dgm:cxn modelId="{944A6A59-6CA7-483C-BD05-01891CED65D2}" type="presOf" srcId="{3874DDC1-40FB-4435-B151-E49FEFBB1F88}" destId="{AC27F281-7076-4F71-885E-A32831D582C8}" srcOrd="0" destOrd="0" presId="urn:microsoft.com/office/officeart/2005/8/layout/hList1"/>
    <dgm:cxn modelId="{722471E4-0749-4417-B347-8BA6CF87332D}" srcId="{21CDD3BD-C223-4820-A927-29C3C294941E}" destId="{629C01D4-6397-4318-AA98-E86BB2A8AE7C}" srcOrd="1" destOrd="0" parTransId="{A69DFF03-06EA-4508-9160-07D32B2FC3D4}" sibTransId="{91EA32FB-E186-4A9E-872C-88FD13EFAB2D}"/>
    <dgm:cxn modelId="{2615956C-5D90-439A-83A8-FEA6D8AE0A59}" type="presOf" srcId="{D70A465D-69FC-445A-A669-816C8C54914F}" destId="{C8E8A4CA-F948-4BA8-B893-3302A719214A}" srcOrd="0" destOrd="2" presId="urn:microsoft.com/office/officeart/2005/8/layout/hList1"/>
    <dgm:cxn modelId="{66A2A37D-EDDD-4EB7-9F02-DBD6CA38CDDD}" srcId="{BD2FA006-CCA8-4CF6-AB87-C1448F156C3D}" destId="{21CDD3BD-C223-4820-A927-29C3C294941E}" srcOrd="0" destOrd="0" parTransId="{F769724F-0C48-4501-ACB2-528A4973BEB0}" sibTransId="{6DCDBF33-E5E9-4317-85DB-CEBAC1F6353C}"/>
    <dgm:cxn modelId="{577E859E-871A-40E0-B60C-6B2223470AA2}" srcId="{BD2FA006-CCA8-4CF6-AB87-C1448F156C3D}" destId="{3874DDC1-40FB-4435-B151-E49FEFBB1F88}" srcOrd="1" destOrd="0" parTransId="{6A546A21-98D1-4421-A969-A655D4899708}" sibTransId="{9F3C28C1-05CB-42AD-AE6D-EA28BC36D127}"/>
    <dgm:cxn modelId="{8BDEB912-1D91-45E3-AD54-B13B3D946A15}" srcId="{3874DDC1-40FB-4435-B151-E49FEFBB1F88}" destId="{9C9AEE33-EBAE-4579-81EB-24C9E741AB36}" srcOrd="3" destOrd="0" parTransId="{268C4F37-518B-413D-83CB-D1B5944C68F4}" sibTransId="{45906DB0-5C82-4DA0-A1EA-9651435EC8F6}"/>
    <dgm:cxn modelId="{10CB4425-120B-49D8-A816-AB19245A84B0}" type="presOf" srcId="{629C01D4-6397-4318-AA98-E86BB2A8AE7C}" destId="{4AB1DD6B-A09B-488A-9421-A745F3FEAAD2}" srcOrd="0" destOrd="1" presId="urn:microsoft.com/office/officeart/2005/8/layout/hList1"/>
    <dgm:cxn modelId="{36CE24EA-7457-404D-926B-388CBCC5D709}" srcId="{3874DDC1-40FB-4435-B151-E49FEFBB1F88}" destId="{55D3EEA7-D76C-4A4F-9BFE-A30DB08EDC80}" srcOrd="1" destOrd="0" parTransId="{D396A9BD-574E-45A5-8A71-CD26653F7525}" sibTransId="{30867FBF-0150-4B3D-A11A-100643305505}"/>
    <dgm:cxn modelId="{75954CD2-7005-47DB-85F9-874A326A08F3}" type="presOf" srcId="{9C9AEE33-EBAE-4579-81EB-24C9E741AB36}" destId="{C8E8A4CA-F948-4BA8-B893-3302A719214A}" srcOrd="0" destOrd="3" presId="urn:microsoft.com/office/officeart/2005/8/layout/hList1"/>
    <dgm:cxn modelId="{A55CDE70-9AE2-4059-B875-69D9E7E44CCD}" type="presOf" srcId="{CD65EF71-E2AD-49A2-85B9-5F04A5AD8903}" destId="{C8E8A4CA-F948-4BA8-B893-3302A719214A}" srcOrd="0" destOrd="0" presId="urn:microsoft.com/office/officeart/2005/8/layout/hList1"/>
    <dgm:cxn modelId="{7259351E-C3CD-4CFB-891D-0C829B38A7DE}" type="presOf" srcId="{7B402030-DEAB-46A9-8139-13ACD671272F}" destId="{4AB1DD6B-A09B-488A-9421-A745F3FEAAD2}" srcOrd="0" destOrd="2" presId="urn:microsoft.com/office/officeart/2005/8/layout/hList1"/>
    <dgm:cxn modelId="{328FF0F1-FEC3-46A1-9C3E-5C86BE31BEA4}" srcId="{3874DDC1-40FB-4435-B151-E49FEFBB1F88}" destId="{CD65EF71-E2AD-49A2-85B9-5F04A5AD8903}" srcOrd="0" destOrd="0" parTransId="{CAB225A7-B518-4B70-AFFE-4485158E3AC0}" sibTransId="{37C951CC-93BE-4F0F-9C4F-87C11C2B2FBF}"/>
    <dgm:cxn modelId="{42D2057F-B710-49FC-BD69-A7ED523D0B23}" type="presOf" srcId="{BD2FA006-CCA8-4CF6-AB87-C1448F156C3D}" destId="{07AF45B6-C6AF-4047-9DC4-6B8E4D2A6F17}" srcOrd="0" destOrd="0" presId="urn:microsoft.com/office/officeart/2005/8/layout/hList1"/>
    <dgm:cxn modelId="{B54C0A31-9FB0-419E-913D-FA015A815172}" type="presOf" srcId="{5C140A22-0FE1-4E3C-85E7-DAB8A849FEA4}" destId="{4AB1DD6B-A09B-488A-9421-A745F3FEAAD2}" srcOrd="0" destOrd="3" presId="urn:microsoft.com/office/officeart/2005/8/layout/hList1"/>
    <dgm:cxn modelId="{A3A15FD1-F29E-4BB0-8425-F0A31716D31E}" srcId="{21CDD3BD-C223-4820-A927-29C3C294941E}" destId="{7B402030-DEAB-46A9-8139-13ACD671272F}" srcOrd="2" destOrd="0" parTransId="{7CF0FF7B-E87E-4CB0-8F9C-3B6B677FEF31}" sibTransId="{84EF65D7-9112-47EC-BBD6-88908750C0A8}"/>
    <dgm:cxn modelId="{1D13B305-1876-4751-8A4E-1BBA8FE2BC85}" type="presOf" srcId="{55D3EEA7-D76C-4A4F-9BFE-A30DB08EDC80}" destId="{C8E8A4CA-F948-4BA8-B893-3302A719214A}" srcOrd="0" destOrd="1" presId="urn:microsoft.com/office/officeart/2005/8/layout/hList1"/>
    <dgm:cxn modelId="{C46B6C24-0639-48DA-B228-5C113C81D0A2}" srcId="{3874DDC1-40FB-4435-B151-E49FEFBB1F88}" destId="{D70A465D-69FC-445A-A669-816C8C54914F}" srcOrd="2" destOrd="0" parTransId="{DA65185D-3629-427D-B552-8A16743A1057}" sibTransId="{841446F7-7D87-4FDD-8893-581D330418D0}"/>
    <dgm:cxn modelId="{ED2D41A3-BB82-4506-905F-2C1FA9B089A9}" type="presOf" srcId="{AF23DD70-D167-49E4-989E-C040B9B4AA0D}" destId="{4AB1DD6B-A09B-488A-9421-A745F3FEAAD2}" srcOrd="0" destOrd="0" presId="urn:microsoft.com/office/officeart/2005/8/layout/hList1"/>
    <dgm:cxn modelId="{31674A3A-5D98-4860-9A9D-8C334DE6C0D8}" srcId="{21CDD3BD-C223-4820-A927-29C3C294941E}" destId="{5C140A22-0FE1-4E3C-85E7-DAB8A849FEA4}" srcOrd="3" destOrd="0" parTransId="{1DB93BAC-E5E1-498E-BF0D-65C7357D18C7}" sibTransId="{A8E45114-DBA9-48EB-BB34-31C16C28A561}"/>
    <dgm:cxn modelId="{DBFC5DD0-9BA8-4BFC-95E2-65A56C483BF3}" srcId="{21CDD3BD-C223-4820-A927-29C3C294941E}" destId="{AF23DD70-D167-49E4-989E-C040B9B4AA0D}" srcOrd="0" destOrd="0" parTransId="{C6459093-FB3D-4856-A59F-AB95FCB214AF}" sibTransId="{AEE7F0AF-BE3A-40C1-8625-5C7263DE9CB0}"/>
    <dgm:cxn modelId="{D6F29613-725B-41D6-90ED-2CA83F411A1D}" type="presParOf" srcId="{07AF45B6-C6AF-4047-9DC4-6B8E4D2A6F17}" destId="{69E74031-B110-487A-A5CD-6D030272CEB3}" srcOrd="0" destOrd="0" presId="urn:microsoft.com/office/officeart/2005/8/layout/hList1"/>
    <dgm:cxn modelId="{D50C4AE3-6D82-4ED8-8EFD-83F59AA239FD}" type="presParOf" srcId="{69E74031-B110-487A-A5CD-6D030272CEB3}" destId="{A24FC56F-64F2-4571-AB17-7AA60AF224F4}" srcOrd="0" destOrd="0" presId="urn:microsoft.com/office/officeart/2005/8/layout/hList1"/>
    <dgm:cxn modelId="{B97B6E49-E0EA-4D76-BDF2-035D41F11039}" type="presParOf" srcId="{69E74031-B110-487A-A5CD-6D030272CEB3}" destId="{4AB1DD6B-A09B-488A-9421-A745F3FEAAD2}" srcOrd="1" destOrd="0" presId="urn:microsoft.com/office/officeart/2005/8/layout/hList1"/>
    <dgm:cxn modelId="{4EAB57BF-26FA-4A7F-836E-72CB5124FA28}" type="presParOf" srcId="{07AF45B6-C6AF-4047-9DC4-6B8E4D2A6F17}" destId="{DC3DD8E0-86F4-441D-9516-E33AB05281FE}" srcOrd="1" destOrd="0" presId="urn:microsoft.com/office/officeart/2005/8/layout/hList1"/>
    <dgm:cxn modelId="{4E3335EA-8FE7-4331-9797-E6F18C19B100}" type="presParOf" srcId="{07AF45B6-C6AF-4047-9DC4-6B8E4D2A6F17}" destId="{F94F7E6F-8EDD-481D-854A-24046176F99A}" srcOrd="2" destOrd="0" presId="urn:microsoft.com/office/officeart/2005/8/layout/hList1"/>
    <dgm:cxn modelId="{CD83363E-C222-49E5-A3FB-636BD2F12253}" type="presParOf" srcId="{F94F7E6F-8EDD-481D-854A-24046176F99A}" destId="{AC27F281-7076-4F71-885E-A32831D582C8}" srcOrd="0" destOrd="0" presId="urn:microsoft.com/office/officeart/2005/8/layout/hList1"/>
    <dgm:cxn modelId="{19D54BB6-838F-4475-ADDD-055493C4E3F8}" type="presParOf" srcId="{F94F7E6F-8EDD-481D-854A-24046176F99A}" destId="{C8E8A4CA-F948-4BA8-B893-3302A719214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7A522B-B68D-4D3A-8B81-D2FF84551CDF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F3F8A71-17E7-4195-BD97-FF6984DECCF1}">
      <dgm:prSet phldrT="[Texto]"/>
      <dgm:spPr/>
      <dgm:t>
        <a:bodyPr/>
        <a:lstStyle/>
        <a:p>
          <a:r>
            <a:rPr lang="es-ES" dirty="0" smtClean="0"/>
            <a:t>Alimentos</a:t>
          </a:r>
          <a:endParaRPr lang="es-ES" dirty="0"/>
        </a:p>
      </dgm:t>
    </dgm:pt>
    <dgm:pt modelId="{BF050643-A38F-4DF0-965E-6BBCA3D61719}" type="parTrans" cxnId="{860E89E1-9DB4-4E11-9215-7FD2DF8CBA14}">
      <dgm:prSet/>
      <dgm:spPr/>
      <dgm:t>
        <a:bodyPr/>
        <a:lstStyle/>
        <a:p>
          <a:endParaRPr lang="es-ES"/>
        </a:p>
      </dgm:t>
    </dgm:pt>
    <dgm:pt modelId="{5D49007A-17F0-4B18-A146-06B2EF2FF7BF}" type="sibTrans" cxnId="{860E89E1-9DB4-4E11-9215-7FD2DF8CBA14}">
      <dgm:prSet/>
      <dgm:spPr/>
      <dgm:t>
        <a:bodyPr/>
        <a:lstStyle/>
        <a:p>
          <a:endParaRPr lang="es-ES"/>
        </a:p>
      </dgm:t>
    </dgm:pt>
    <dgm:pt modelId="{D1938821-B000-4B6A-A0B4-02FBD3D48093}">
      <dgm:prSet phldrT="[Texto]"/>
      <dgm:spPr/>
      <dgm:t>
        <a:bodyPr/>
        <a:lstStyle/>
        <a:p>
          <a:r>
            <a:rPr lang="es-ES" dirty="0" smtClean="0"/>
            <a:t>Seguridad</a:t>
          </a:r>
          <a:endParaRPr lang="es-ES" dirty="0"/>
        </a:p>
      </dgm:t>
    </dgm:pt>
    <dgm:pt modelId="{01285C70-DC7D-49EB-A863-DD98A4E86A09}" type="parTrans" cxnId="{129E5E58-82BF-414A-8F2F-161B64107746}">
      <dgm:prSet/>
      <dgm:spPr/>
      <dgm:t>
        <a:bodyPr/>
        <a:lstStyle/>
        <a:p>
          <a:endParaRPr lang="es-ES"/>
        </a:p>
      </dgm:t>
    </dgm:pt>
    <dgm:pt modelId="{EA4024F6-917A-4785-B821-691A3F6056B1}" type="sibTrans" cxnId="{129E5E58-82BF-414A-8F2F-161B64107746}">
      <dgm:prSet/>
      <dgm:spPr/>
      <dgm:t>
        <a:bodyPr/>
        <a:lstStyle/>
        <a:p>
          <a:endParaRPr lang="es-ES"/>
        </a:p>
      </dgm:t>
    </dgm:pt>
    <dgm:pt modelId="{803FCCE2-FA22-4EE8-8621-E0F9EA4A9EED}">
      <dgm:prSet phldrT="[Texto]"/>
      <dgm:spPr/>
      <dgm:t>
        <a:bodyPr/>
        <a:lstStyle/>
        <a:p>
          <a:r>
            <a:rPr lang="es-ES" dirty="0" smtClean="0"/>
            <a:t>Calidad </a:t>
          </a:r>
          <a:endParaRPr lang="es-ES" dirty="0"/>
        </a:p>
      </dgm:t>
    </dgm:pt>
    <dgm:pt modelId="{8E43D057-C3F2-4CEE-A3C0-A1D906EAF215}" type="parTrans" cxnId="{BB11C346-8C89-4275-BF90-76CC8A1AA73D}">
      <dgm:prSet/>
      <dgm:spPr/>
      <dgm:t>
        <a:bodyPr/>
        <a:lstStyle/>
        <a:p>
          <a:endParaRPr lang="es-ES"/>
        </a:p>
      </dgm:t>
    </dgm:pt>
    <dgm:pt modelId="{003BD463-545C-4E72-BF0C-77888FB300AC}" type="sibTrans" cxnId="{BB11C346-8C89-4275-BF90-76CC8A1AA73D}">
      <dgm:prSet/>
      <dgm:spPr/>
      <dgm:t>
        <a:bodyPr/>
        <a:lstStyle/>
        <a:p>
          <a:endParaRPr lang="es-ES"/>
        </a:p>
      </dgm:t>
    </dgm:pt>
    <dgm:pt modelId="{B7D08C6A-376A-462B-ABA3-2AC1C01C036D}">
      <dgm:prSet phldrT="[Texto]"/>
      <dgm:spPr/>
      <dgm:t>
        <a:bodyPr/>
        <a:lstStyle/>
        <a:p>
          <a:r>
            <a:rPr lang="es-ES" dirty="0" smtClean="0"/>
            <a:t>Salud</a:t>
          </a:r>
          <a:endParaRPr lang="es-ES" dirty="0"/>
        </a:p>
      </dgm:t>
    </dgm:pt>
    <dgm:pt modelId="{ACCE8F6A-243A-4EF0-BC47-100B023B44E6}" type="parTrans" cxnId="{20D7CE85-5C04-47DF-B968-9CF31288770C}">
      <dgm:prSet/>
      <dgm:spPr/>
      <dgm:t>
        <a:bodyPr/>
        <a:lstStyle/>
        <a:p>
          <a:endParaRPr lang="es-ES"/>
        </a:p>
      </dgm:t>
    </dgm:pt>
    <dgm:pt modelId="{57A4C180-BC9C-4CEF-8DC2-B48B460999D2}" type="sibTrans" cxnId="{20D7CE85-5C04-47DF-B968-9CF31288770C}">
      <dgm:prSet/>
      <dgm:spPr/>
      <dgm:t>
        <a:bodyPr/>
        <a:lstStyle/>
        <a:p>
          <a:endParaRPr lang="es-ES"/>
        </a:p>
      </dgm:t>
    </dgm:pt>
    <dgm:pt modelId="{5525E9AA-3D8B-4312-8ADE-0B28C747D759}">
      <dgm:prSet phldrT="[Texto]"/>
      <dgm:spPr/>
      <dgm:t>
        <a:bodyPr/>
        <a:lstStyle/>
        <a:p>
          <a:r>
            <a:rPr lang="es-ES" dirty="0" smtClean="0"/>
            <a:t>Sostenibilidad</a:t>
          </a:r>
          <a:endParaRPr lang="es-ES" dirty="0"/>
        </a:p>
      </dgm:t>
    </dgm:pt>
    <dgm:pt modelId="{93876830-F846-40F4-A4C2-D8940743F6F0}" type="parTrans" cxnId="{15DEBA0B-7090-49C3-896D-0BA7564A2149}">
      <dgm:prSet/>
      <dgm:spPr/>
      <dgm:t>
        <a:bodyPr/>
        <a:lstStyle/>
        <a:p>
          <a:endParaRPr lang="es-ES"/>
        </a:p>
      </dgm:t>
    </dgm:pt>
    <dgm:pt modelId="{01E30292-D7EC-416E-B949-5D5920E3920A}" type="sibTrans" cxnId="{15DEBA0B-7090-49C3-896D-0BA7564A2149}">
      <dgm:prSet/>
      <dgm:spPr/>
      <dgm:t>
        <a:bodyPr/>
        <a:lstStyle/>
        <a:p>
          <a:endParaRPr lang="es-ES"/>
        </a:p>
      </dgm:t>
    </dgm:pt>
    <dgm:pt modelId="{F5D77515-F977-4DC1-B36D-816150E0432E}" type="pres">
      <dgm:prSet presAssocID="{F97A522B-B68D-4D3A-8B81-D2FF84551CD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D3AF208-549D-44FD-BE43-9E84AEE633A4}" type="pres">
      <dgm:prSet presAssocID="{DF3F8A71-17E7-4195-BD97-FF6984DECCF1}" presName="roof" presStyleLbl="dkBgShp" presStyleIdx="0" presStyleCnt="2" custLinFactNeighborY="-38"/>
      <dgm:spPr/>
      <dgm:t>
        <a:bodyPr/>
        <a:lstStyle/>
        <a:p>
          <a:endParaRPr lang="es-ES"/>
        </a:p>
      </dgm:t>
    </dgm:pt>
    <dgm:pt modelId="{C88FC8AA-2FEC-4EF3-B526-FC5EC6C47523}" type="pres">
      <dgm:prSet presAssocID="{DF3F8A71-17E7-4195-BD97-FF6984DECCF1}" presName="pillars" presStyleCnt="0"/>
      <dgm:spPr/>
    </dgm:pt>
    <dgm:pt modelId="{0D23537D-2DEF-4F38-B5C7-C454F7A81B37}" type="pres">
      <dgm:prSet presAssocID="{DF3F8A71-17E7-4195-BD97-FF6984DECCF1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515EF6-1079-4C30-B2BD-3C26B7B2D42C}" type="pres">
      <dgm:prSet presAssocID="{803FCCE2-FA22-4EE8-8621-E0F9EA4A9EED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B181FD-0380-48DD-B860-9F701C5A26C8}" type="pres">
      <dgm:prSet presAssocID="{B7D08C6A-376A-462B-ABA3-2AC1C01C036D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C7925C-BBDD-450D-9AB9-A3B9DE0019D5}" type="pres">
      <dgm:prSet presAssocID="{5525E9AA-3D8B-4312-8ADE-0B28C747D759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D734D9-12CC-4415-967E-85208D229A92}" type="pres">
      <dgm:prSet presAssocID="{DF3F8A71-17E7-4195-BD97-FF6984DECCF1}" presName="base" presStyleLbl="dkBgShp" presStyleIdx="1" presStyleCnt="2" custLinFactNeighborX="26994" custLinFactNeighborY="-16439"/>
      <dgm:spPr/>
    </dgm:pt>
  </dgm:ptLst>
  <dgm:cxnLst>
    <dgm:cxn modelId="{15DEBA0B-7090-49C3-896D-0BA7564A2149}" srcId="{DF3F8A71-17E7-4195-BD97-FF6984DECCF1}" destId="{5525E9AA-3D8B-4312-8ADE-0B28C747D759}" srcOrd="3" destOrd="0" parTransId="{93876830-F846-40F4-A4C2-D8940743F6F0}" sibTransId="{01E30292-D7EC-416E-B949-5D5920E3920A}"/>
    <dgm:cxn modelId="{63A90BEC-F9CF-419B-8C77-303EEA410BFE}" type="presOf" srcId="{5525E9AA-3D8B-4312-8ADE-0B28C747D759}" destId="{72C7925C-BBDD-450D-9AB9-A3B9DE0019D5}" srcOrd="0" destOrd="0" presId="urn:microsoft.com/office/officeart/2005/8/layout/hList3"/>
    <dgm:cxn modelId="{BB11C346-8C89-4275-BF90-76CC8A1AA73D}" srcId="{DF3F8A71-17E7-4195-BD97-FF6984DECCF1}" destId="{803FCCE2-FA22-4EE8-8621-E0F9EA4A9EED}" srcOrd="1" destOrd="0" parTransId="{8E43D057-C3F2-4CEE-A3C0-A1D906EAF215}" sibTransId="{003BD463-545C-4E72-BF0C-77888FB300AC}"/>
    <dgm:cxn modelId="{129E5E58-82BF-414A-8F2F-161B64107746}" srcId="{DF3F8A71-17E7-4195-BD97-FF6984DECCF1}" destId="{D1938821-B000-4B6A-A0B4-02FBD3D48093}" srcOrd="0" destOrd="0" parTransId="{01285C70-DC7D-49EB-A863-DD98A4E86A09}" sibTransId="{EA4024F6-917A-4785-B821-691A3F6056B1}"/>
    <dgm:cxn modelId="{20D7CE85-5C04-47DF-B968-9CF31288770C}" srcId="{DF3F8A71-17E7-4195-BD97-FF6984DECCF1}" destId="{B7D08C6A-376A-462B-ABA3-2AC1C01C036D}" srcOrd="2" destOrd="0" parTransId="{ACCE8F6A-243A-4EF0-BC47-100B023B44E6}" sibTransId="{57A4C180-BC9C-4CEF-8DC2-B48B460999D2}"/>
    <dgm:cxn modelId="{23B104A0-0FD9-4846-B261-86305F09ACC8}" type="presOf" srcId="{F97A522B-B68D-4D3A-8B81-D2FF84551CDF}" destId="{F5D77515-F977-4DC1-B36D-816150E0432E}" srcOrd="0" destOrd="0" presId="urn:microsoft.com/office/officeart/2005/8/layout/hList3"/>
    <dgm:cxn modelId="{6D45044C-8025-4B6C-95C7-2A2B17357345}" type="presOf" srcId="{B7D08C6A-376A-462B-ABA3-2AC1C01C036D}" destId="{FAB181FD-0380-48DD-B860-9F701C5A26C8}" srcOrd="0" destOrd="0" presId="urn:microsoft.com/office/officeart/2005/8/layout/hList3"/>
    <dgm:cxn modelId="{860E89E1-9DB4-4E11-9215-7FD2DF8CBA14}" srcId="{F97A522B-B68D-4D3A-8B81-D2FF84551CDF}" destId="{DF3F8A71-17E7-4195-BD97-FF6984DECCF1}" srcOrd="0" destOrd="0" parTransId="{BF050643-A38F-4DF0-965E-6BBCA3D61719}" sibTransId="{5D49007A-17F0-4B18-A146-06B2EF2FF7BF}"/>
    <dgm:cxn modelId="{7105292C-9852-4665-A8C2-C325ACDE3C7C}" type="presOf" srcId="{DF3F8A71-17E7-4195-BD97-FF6984DECCF1}" destId="{8D3AF208-549D-44FD-BE43-9E84AEE633A4}" srcOrd="0" destOrd="0" presId="urn:microsoft.com/office/officeart/2005/8/layout/hList3"/>
    <dgm:cxn modelId="{FC094CF1-9CA1-4530-9B20-CBB3932CDB7A}" type="presOf" srcId="{D1938821-B000-4B6A-A0B4-02FBD3D48093}" destId="{0D23537D-2DEF-4F38-B5C7-C454F7A81B37}" srcOrd="0" destOrd="0" presId="urn:microsoft.com/office/officeart/2005/8/layout/hList3"/>
    <dgm:cxn modelId="{3366EAE9-6354-4C32-B0EC-8350CD593BA8}" type="presOf" srcId="{803FCCE2-FA22-4EE8-8621-E0F9EA4A9EED}" destId="{53515EF6-1079-4C30-B2BD-3C26B7B2D42C}" srcOrd="0" destOrd="0" presId="urn:microsoft.com/office/officeart/2005/8/layout/hList3"/>
    <dgm:cxn modelId="{4926AC48-A582-409B-A876-5318B07DBA1D}" type="presParOf" srcId="{F5D77515-F977-4DC1-B36D-816150E0432E}" destId="{8D3AF208-549D-44FD-BE43-9E84AEE633A4}" srcOrd="0" destOrd="0" presId="urn:microsoft.com/office/officeart/2005/8/layout/hList3"/>
    <dgm:cxn modelId="{2C9E90F3-CF83-40E3-B474-7FD6B85881DC}" type="presParOf" srcId="{F5D77515-F977-4DC1-B36D-816150E0432E}" destId="{C88FC8AA-2FEC-4EF3-B526-FC5EC6C47523}" srcOrd="1" destOrd="0" presId="urn:microsoft.com/office/officeart/2005/8/layout/hList3"/>
    <dgm:cxn modelId="{F2FAE516-1C4F-49D3-B8FB-DB698223DD59}" type="presParOf" srcId="{C88FC8AA-2FEC-4EF3-B526-FC5EC6C47523}" destId="{0D23537D-2DEF-4F38-B5C7-C454F7A81B37}" srcOrd="0" destOrd="0" presId="urn:microsoft.com/office/officeart/2005/8/layout/hList3"/>
    <dgm:cxn modelId="{9B26AAB3-36AF-487D-A150-71A9AA039EC9}" type="presParOf" srcId="{C88FC8AA-2FEC-4EF3-B526-FC5EC6C47523}" destId="{53515EF6-1079-4C30-B2BD-3C26B7B2D42C}" srcOrd="1" destOrd="0" presId="urn:microsoft.com/office/officeart/2005/8/layout/hList3"/>
    <dgm:cxn modelId="{E943B294-B6E3-484B-995C-C4F6EB2F58F4}" type="presParOf" srcId="{C88FC8AA-2FEC-4EF3-B526-FC5EC6C47523}" destId="{FAB181FD-0380-48DD-B860-9F701C5A26C8}" srcOrd="2" destOrd="0" presId="urn:microsoft.com/office/officeart/2005/8/layout/hList3"/>
    <dgm:cxn modelId="{322BD9A9-7429-4BB7-B6B7-725654244B33}" type="presParOf" srcId="{C88FC8AA-2FEC-4EF3-B526-FC5EC6C47523}" destId="{72C7925C-BBDD-450D-9AB9-A3B9DE0019D5}" srcOrd="3" destOrd="0" presId="urn:microsoft.com/office/officeart/2005/8/layout/hList3"/>
    <dgm:cxn modelId="{B3908BF4-FF6B-487E-BB56-DCE821FC73AD}" type="presParOf" srcId="{F5D77515-F977-4DC1-B36D-816150E0432E}" destId="{4BD734D9-12CC-4415-967E-85208D229A9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8E6DA7-4E5A-4629-B35B-257A66A445CB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700C5255-C5B3-4E79-AB02-3AAE84CEB680}">
      <dgm:prSet phldrT="[Texto]"/>
      <dgm:spPr/>
      <dgm:t>
        <a:bodyPr/>
        <a:lstStyle/>
        <a:p>
          <a:r>
            <a:rPr lang="es-ES" dirty="0" smtClean="0"/>
            <a:t>Microbiología</a:t>
          </a:r>
          <a:endParaRPr lang="es-ES" dirty="0"/>
        </a:p>
      </dgm:t>
    </dgm:pt>
    <dgm:pt modelId="{990DFF15-3D0B-4D40-AF14-79B56A5FF688}" type="parTrans" cxnId="{C292C383-F4B4-45F6-A3E8-108889442158}">
      <dgm:prSet/>
      <dgm:spPr/>
      <dgm:t>
        <a:bodyPr/>
        <a:lstStyle/>
        <a:p>
          <a:endParaRPr lang="es-ES"/>
        </a:p>
      </dgm:t>
    </dgm:pt>
    <dgm:pt modelId="{7BD08C04-3E56-4E7C-902B-F58BFDC0C9B4}" type="sibTrans" cxnId="{C292C383-F4B4-45F6-A3E8-108889442158}">
      <dgm:prSet/>
      <dgm:spPr/>
      <dgm:t>
        <a:bodyPr/>
        <a:lstStyle/>
        <a:p>
          <a:endParaRPr lang="es-ES"/>
        </a:p>
      </dgm:t>
    </dgm:pt>
    <dgm:pt modelId="{DAFCB96E-5ACC-4721-A965-D3B8EF5C905A}">
      <dgm:prSet phldrT="[Texto]"/>
      <dgm:spPr/>
      <dgm:t>
        <a:bodyPr/>
        <a:lstStyle/>
        <a:p>
          <a:r>
            <a:rPr lang="es-ES" dirty="0" err="1" smtClean="0"/>
            <a:t>Omicas</a:t>
          </a:r>
          <a:endParaRPr lang="es-ES" dirty="0"/>
        </a:p>
      </dgm:t>
    </dgm:pt>
    <dgm:pt modelId="{09693A5F-32CB-431C-8E4D-C9C7ACB8D46F}" type="parTrans" cxnId="{C0899A0D-1526-4777-8DA6-ABB2AFD827EC}">
      <dgm:prSet/>
      <dgm:spPr/>
      <dgm:t>
        <a:bodyPr/>
        <a:lstStyle/>
        <a:p>
          <a:endParaRPr lang="es-ES"/>
        </a:p>
      </dgm:t>
    </dgm:pt>
    <dgm:pt modelId="{0A769F05-B58A-4206-BD0E-281EDEDAD0B1}" type="sibTrans" cxnId="{C0899A0D-1526-4777-8DA6-ABB2AFD827EC}">
      <dgm:prSet/>
      <dgm:spPr/>
      <dgm:t>
        <a:bodyPr/>
        <a:lstStyle/>
        <a:p>
          <a:endParaRPr lang="es-ES"/>
        </a:p>
      </dgm:t>
    </dgm:pt>
    <dgm:pt modelId="{5544EEC9-7660-454C-9FF6-D0D98E4630D0}">
      <dgm:prSet phldrT="[Texto]"/>
      <dgm:spPr/>
      <dgm:t>
        <a:bodyPr/>
        <a:lstStyle/>
        <a:p>
          <a:r>
            <a:rPr lang="es-ES" dirty="0" smtClean="0"/>
            <a:t>Tecnología de Alimentos</a:t>
          </a:r>
          <a:endParaRPr lang="es-ES" dirty="0"/>
        </a:p>
      </dgm:t>
    </dgm:pt>
    <dgm:pt modelId="{C43915A5-EC86-485F-BC65-89A707DBBC14}" type="parTrans" cxnId="{7E9C7282-8497-40EB-B052-AB1B46A6C23F}">
      <dgm:prSet/>
      <dgm:spPr/>
      <dgm:t>
        <a:bodyPr/>
        <a:lstStyle/>
        <a:p>
          <a:endParaRPr lang="es-ES"/>
        </a:p>
      </dgm:t>
    </dgm:pt>
    <dgm:pt modelId="{E3C2F4BC-0CCC-4197-B2B6-E6B957CF3496}" type="sibTrans" cxnId="{7E9C7282-8497-40EB-B052-AB1B46A6C23F}">
      <dgm:prSet/>
      <dgm:spPr/>
      <dgm:t>
        <a:bodyPr/>
        <a:lstStyle/>
        <a:p>
          <a:endParaRPr lang="es-ES"/>
        </a:p>
      </dgm:t>
    </dgm:pt>
    <dgm:pt modelId="{C7AA8996-898A-477D-91A3-28A67B13F1BC}">
      <dgm:prSet phldrT="[Texto]"/>
      <dgm:spPr/>
    </dgm:pt>
    <dgm:pt modelId="{2F181765-7197-4490-AE62-8CA34AD70580}" type="parTrans" cxnId="{A49BA79D-29DA-45C1-8598-4407925CCCAB}">
      <dgm:prSet/>
      <dgm:spPr/>
      <dgm:t>
        <a:bodyPr/>
        <a:lstStyle/>
        <a:p>
          <a:endParaRPr lang="es-ES"/>
        </a:p>
      </dgm:t>
    </dgm:pt>
    <dgm:pt modelId="{F0EB6AB1-3C11-4DA4-AD1A-A4BB916BABD1}" type="sibTrans" cxnId="{A49BA79D-29DA-45C1-8598-4407925CCCAB}">
      <dgm:prSet/>
      <dgm:spPr/>
      <dgm:t>
        <a:bodyPr/>
        <a:lstStyle/>
        <a:p>
          <a:endParaRPr lang="es-ES"/>
        </a:p>
      </dgm:t>
    </dgm:pt>
    <dgm:pt modelId="{624ACF08-5265-4DDE-A9CD-171999B71156}" type="pres">
      <dgm:prSet presAssocID="{B68E6DA7-4E5A-4629-B35B-257A66A445C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65AA0A7-A581-45EB-816E-499CCF7060D3}" type="pres">
      <dgm:prSet presAssocID="{700C5255-C5B3-4E79-AB02-3AAE84CEB680}" presName="gear1" presStyleLbl="node1" presStyleIdx="0" presStyleCnt="3" custLinFactNeighborX="653" custLinFactNeighborY="-1041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4AC3F8-F758-4707-BAB8-3B7557CB6B55}" type="pres">
      <dgm:prSet presAssocID="{700C5255-C5B3-4E79-AB02-3AAE84CEB680}" presName="gear1srcNode" presStyleLbl="node1" presStyleIdx="0" presStyleCnt="3"/>
      <dgm:spPr/>
      <dgm:t>
        <a:bodyPr/>
        <a:lstStyle/>
        <a:p>
          <a:endParaRPr lang="es-ES"/>
        </a:p>
      </dgm:t>
    </dgm:pt>
    <dgm:pt modelId="{B4CC52EF-A1D7-42C0-9C0B-C2A9C992E116}" type="pres">
      <dgm:prSet presAssocID="{700C5255-C5B3-4E79-AB02-3AAE84CEB680}" presName="gear1dstNode" presStyleLbl="node1" presStyleIdx="0" presStyleCnt="3"/>
      <dgm:spPr/>
      <dgm:t>
        <a:bodyPr/>
        <a:lstStyle/>
        <a:p>
          <a:endParaRPr lang="es-ES"/>
        </a:p>
      </dgm:t>
    </dgm:pt>
    <dgm:pt modelId="{D471B806-FD0B-47BC-B725-3A9665F41E55}" type="pres">
      <dgm:prSet presAssocID="{DAFCB96E-5ACC-4721-A965-D3B8EF5C905A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8D4716-95F6-41FD-9C6C-F18C8DE53DB4}" type="pres">
      <dgm:prSet presAssocID="{DAFCB96E-5ACC-4721-A965-D3B8EF5C905A}" presName="gear2srcNode" presStyleLbl="node1" presStyleIdx="1" presStyleCnt="3"/>
      <dgm:spPr/>
      <dgm:t>
        <a:bodyPr/>
        <a:lstStyle/>
        <a:p>
          <a:endParaRPr lang="es-ES"/>
        </a:p>
      </dgm:t>
    </dgm:pt>
    <dgm:pt modelId="{A78A1CAB-3D74-4F3F-A70A-A060055F3B02}" type="pres">
      <dgm:prSet presAssocID="{DAFCB96E-5ACC-4721-A965-D3B8EF5C905A}" presName="gear2dstNode" presStyleLbl="node1" presStyleIdx="1" presStyleCnt="3"/>
      <dgm:spPr/>
      <dgm:t>
        <a:bodyPr/>
        <a:lstStyle/>
        <a:p>
          <a:endParaRPr lang="es-ES"/>
        </a:p>
      </dgm:t>
    </dgm:pt>
    <dgm:pt modelId="{B8D1E64A-495F-4A57-8218-3EE84AA0518A}" type="pres">
      <dgm:prSet presAssocID="{5544EEC9-7660-454C-9FF6-D0D98E4630D0}" presName="gear3" presStyleLbl="node1" presStyleIdx="2" presStyleCnt="3"/>
      <dgm:spPr/>
      <dgm:t>
        <a:bodyPr/>
        <a:lstStyle/>
        <a:p>
          <a:endParaRPr lang="es-ES"/>
        </a:p>
      </dgm:t>
    </dgm:pt>
    <dgm:pt modelId="{8E61DEBF-6E1F-4169-A73D-19B42C56145A}" type="pres">
      <dgm:prSet presAssocID="{5544EEC9-7660-454C-9FF6-D0D98E4630D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C68F7D-BFCF-40D2-BC0F-5106C71445F8}" type="pres">
      <dgm:prSet presAssocID="{5544EEC9-7660-454C-9FF6-D0D98E4630D0}" presName="gear3srcNode" presStyleLbl="node1" presStyleIdx="2" presStyleCnt="3"/>
      <dgm:spPr/>
      <dgm:t>
        <a:bodyPr/>
        <a:lstStyle/>
        <a:p>
          <a:endParaRPr lang="es-ES"/>
        </a:p>
      </dgm:t>
    </dgm:pt>
    <dgm:pt modelId="{1D683212-216D-4110-BD03-52B5BFCD415E}" type="pres">
      <dgm:prSet presAssocID="{5544EEC9-7660-454C-9FF6-D0D98E4630D0}" presName="gear3dstNode" presStyleLbl="node1" presStyleIdx="2" presStyleCnt="3"/>
      <dgm:spPr/>
      <dgm:t>
        <a:bodyPr/>
        <a:lstStyle/>
        <a:p>
          <a:endParaRPr lang="es-ES"/>
        </a:p>
      </dgm:t>
    </dgm:pt>
    <dgm:pt modelId="{692B0ED8-308A-4A2A-B85B-BA80EE09A1B9}" type="pres">
      <dgm:prSet presAssocID="{7BD08C04-3E56-4E7C-902B-F58BFDC0C9B4}" presName="connector1" presStyleLbl="sibTrans2D1" presStyleIdx="0" presStyleCnt="3" custLinFactNeighborX="3639" custLinFactNeighborY="-3033"/>
      <dgm:spPr/>
      <dgm:t>
        <a:bodyPr/>
        <a:lstStyle/>
        <a:p>
          <a:endParaRPr lang="es-ES"/>
        </a:p>
      </dgm:t>
    </dgm:pt>
    <dgm:pt modelId="{2751C163-CA05-40CC-ADE9-D58B05974641}" type="pres">
      <dgm:prSet presAssocID="{0A769F05-B58A-4206-BD0E-281EDEDAD0B1}" presName="connector2" presStyleLbl="sibTrans2D1" presStyleIdx="1" presStyleCnt="3"/>
      <dgm:spPr/>
      <dgm:t>
        <a:bodyPr/>
        <a:lstStyle/>
        <a:p>
          <a:endParaRPr lang="es-ES"/>
        </a:p>
      </dgm:t>
    </dgm:pt>
    <dgm:pt modelId="{DA7074C0-3567-43EB-AF96-C7BFBF391F10}" type="pres">
      <dgm:prSet presAssocID="{E3C2F4BC-0CCC-4197-B2B6-E6B957CF3496}" presName="connector3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246FBB86-C765-4EF2-A894-46807EA266F9}" type="presOf" srcId="{0A769F05-B58A-4206-BD0E-281EDEDAD0B1}" destId="{2751C163-CA05-40CC-ADE9-D58B05974641}" srcOrd="0" destOrd="0" presId="urn:microsoft.com/office/officeart/2005/8/layout/gear1"/>
    <dgm:cxn modelId="{DA6A50C1-2B24-4636-ADFB-F2E19D67C65E}" type="presOf" srcId="{700C5255-C5B3-4E79-AB02-3AAE84CEB680}" destId="{B4CC52EF-A1D7-42C0-9C0B-C2A9C992E116}" srcOrd="2" destOrd="0" presId="urn:microsoft.com/office/officeart/2005/8/layout/gear1"/>
    <dgm:cxn modelId="{E357DCEA-B5E5-4849-95AE-40F584A7DDAC}" type="presOf" srcId="{E3C2F4BC-0CCC-4197-B2B6-E6B957CF3496}" destId="{DA7074C0-3567-43EB-AF96-C7BFBF391F10}" srcOrd="0" destOrd="0" presId="urn:microsoft.com/office/officeart/2005/8/layout/gear1"/>
    <dgm:cxn modelId="{329B59B1-A3A6-4D58-9952-621C746F4A28}" type="presOf" srcId="{DAFCB96E-5ACC-4721-A965-D3B8EF5C905A}" destId="{A78A1CAB-3D74-4F3F-A70A-A060055F3B02}" srcOrd="2" destOrd="0" presId="urn:microsoft.com/office/officeart/2005/8/layout/gear1"/>
    <dgm:cxn modelId="{DC991BAE-6415-411E-BF8C-A5C530EE9EF0}" type="presOf" srcId="{700C5255-C5B3-4E79-AB02-3AAE84CEB680}" destId="{765AA0A7-A581-45EB-816E-499CCF7060D3}" srcOrd="0" destOrd="0" presId="urn:microsoft.com/office/officeart/2005/8/layout/gear1"/>
    <dgm:cxn modelId="{A40BFD10-CAA4-45DF-8368-BBAB507F3C10}" type="presOf" srcId="{700C5255-C5B3-4E79-AB02-3AAE84CEB680}" destId="{BD4AC3F8-F758-4707-BAB8-3B7557CB6B55}" srcOrd="1" destOrd="0" presId="urn:microsoft.com/office/officeart/2005/8/layout/gear1"/>
    <dgm:cxn modelId="{404A4897-8060-44BF-AA2A-C86BDF42E816}" type="presOf" srcId="{7BD08C04-3E56-4E7C-902B-F58BFDC0C9B4}" destId="{692B0ED8-308A-4A2A-B85B-BA80EE09A1B9}" srcOrd="0" destOrd="0" presId="urn:microsoft.com/office/officeart/2005/8/layout/gear1"/>
    <dgm:cxn modelId="{C0899A0D-1526-4777-8DA6-ABB2AFD827EC}" srcId="{B68E6DA7-4E5A-4629-B35B-257A66A445CB}" destId="{DAFCB96E-5ACC-4721-A965-D3B8EF5C905A}" srcOrd="1" destOrd="0" parTransId="{09693A5F-32CB-431C-8E4D-C9C7ACB8D46F}" sibTransId="{0A769F05-B58A-4206-BD0E-281EDEDAD0B1}"/>
    <dgm:cxn modelId="{51ADCFD4-2C3B-45B6-B2AD-C79BAFBE1259}" type="presOf" srcId="{5544EEC9-7660-454C-9FF6-D0D98E4630D0}" destId="{71C68F7D-BFCF-40D2-BC0F-5106C71445F8}" srcOrd="2" destOrd="0" presId="urn:microsoft.com/office/officeart/2005/8/layout/gear1"/>
    <dgm:cxn modelId="{C292C383-F4B4-45F6-A3E8-108889442158}" srcId="{B68E6DA7-4E5A-4629-B35B-257A66A445CB}" destId="{700C5255-C5B3-4E79-AB02-3AAE84CEB680}" srcOrd="0" destOrd="0" parTransId="{990DFF15-3D0B-4D40-AF14-79B56A5FF688}" sibTransId="{7BD08C04-3E56-4E7C-902B-F58BFDC0C9B4}"/>
    <dgm:cxn modelId="{0C4852A7-14CB-4156-BC26-EFBB79626961}" type="presOf" srcId="{B68E6DA7-4E5A-4629-B35B-257A66A445CB}" destId="{624ACF08-5265-4DDE-A9CD-171999B71156}" srcOrd="0" destOrd="0" presId="urn:microsoft.com/office/officeart/2005/8/layout/gear1"/>
    <dgm:cxn modelId="{2016DD4A-4690-4DB9-861C-9E7B0F757318}" type="presOf" srcId="{DAFCB96E-5ACC-4721-A965-D3B8EF5C905A}" destId="{338D4716-95F6-41FD-9C6C-F18C8DE53DB4}" srcOrd="1" destOrd="0" presId="urn:microsoft.com/office/officeart/2005/8/layout/gear1"/>
    <dgm:cxn modelId="{54954DD2-94D6-448D-B013-91D823D2C783}" type="presOf" srcId="{5544EEC9-7660-454C-9FF6-D0D98E4630D0}" destId="{8E61DEBF-6E1F-4169-A73D-19B42C56145A}" srcOrd="1" destOrd="0" presId="urn:microsoft.com/office/officeart/2005/8/layout/gear1"/>
    <dgm:cxn modelId="{0565843E-9EAD-47FC-A774-A66F5DDBC36D}" type="presOf" srcId="{DAFCB96E-5ACC-4721-A965-D3B8EF5C905A}" destId="{D471B806-FD0B-47BC-B725-3A9665F41E55}" srcOrd="0" destOrd="0" presId="urn:microsoft.com/office/officeart/2005/8/layout/gear1"/>
    <dgm:cxn modelId="{7E9C7282-8497-40EB-B052-AB1B46A6C23F}" srcId="{B68E6DA7-4E5A-4629-B35B-257A66A445CB}" destId="{5544EEC9-7660-454C-9FF6-D0D98E4630D0}" srcOrd="2" destOrd="0" parTransId="{C43915A5-EC86-485F-BC65-89A707DBBC14}" sibTransId="{E3C2F4BC-0CCC-4197-B2B6-E6B957CF3496}"/>
    <dgm:cxn modelId="{A49BA79D-29DA-45C1-8598-4407925CCCAB}" srcId="{B68E6DA7-4E5A-4629-B35B-257A66A445CB}" destId="{C7AA8996-898A-477D-91A3-28A67B13F1BC}" srcOrd="3" destOrd="0" parTransId="{2F181765-7197-4490-AE62-8CA34AD70580}" sibTransId="{F0EB6AB1-3C11-4DA4-AD1A-A4BB916BABD1}"/>
    <dgm:cxn modelId="{2AC7828D-91E9-41A6-9BB9-05B3F22DE5DE}" type="presOf" srcId="{5544EEC9-7660-454C-9FF6-D0D98E4630D0}" destId="{1D683212-216D-4110-BD03-52B5BFCD415E}" srcOrd="3" destOrd="0" presId="urn:microsoft.com/office/officeart/2005/8/layout/gear1"/>
    <dgm:cxn modelId="{B4B645F5-2BFC-460A-BAC5-452FB58A8341}" type="presOf" srcId="{5544EEC9-7660-454C-9FF6-D0D98E4630D0}" destId="{B8D1E64A-495F-4A57-8218-3EE84AA0518A}" srcOrd="0" destOrd="0" presId="urn:microsoft.com/office/officeart/2005/8/layout/gear1"/>
    <dgm:cxn modelId="{AEE8D5E3-1920-44C5-8A1C-E7EB577F17FE}" type="presParOf" srcId="{624ACF08-5265-4DDE-A9CD-171999B71156}" destId="{765AA0A7-A581-45EB-816E-499CCF7060D3}" srcOrd="0" destOrd="0" presId="urn:microsoft.com/office/officeart/2005/8/layout/gear1"/>
    <dgm:cxn modelId="{4214919F-847B-4FAE-B9BF-406356C67A98}" type="presParOf" srcId="{624ACF08-5265-4DDE-A9CD-171999B71156}" destId="{BD4AC3F8-F758-4707-BAB8-3B7557CB6B55}" srcOrd="1" destOrd="0" presId="urn:microsoft.com/office/officeart/2005/8/layout/gear1"/>
    <dgm:cxn modelId="{A4F72520-1788-4F74-9A6A-40E9810BBC94}" type="presParOf" srcId="{624ACF08-5265-4DDE-A9CD-171999B71156}" destId="{B4CC52EF-A1D7-42C0-9C0B-C2A9C992E116}" srcOrd="2" destOrd="0" presId="urn:microsoft.com/office/officeart/2005/8/layout/gear1"/>
    <dgm:cxn modelId="{74CB4138-EFB8-439E-85E0-66FD658E947E}" type="presParOf" srcId="{624ACF08-5265-4DDE-A9CD-171999B71156}" destId="{D471B806-FD0B-47BC-B725-3A9665F41E55}" srcOrd="3" destOrd="0" presId="urn:microsoft.com/office/officeart/2005/8/layout/gear1"/>
    <dgm:cxn modelId="{742FE7FB-DBD7-4566-8FDE-2E47DAD83F9E}" type="presParOf" srcId="{624ACF08-5265-4DDE-A9CD-171999B71156}" destId="{338D4716-95F6-41FD-9C6C-F18C8DE53DB4}" srcOrd="4" destOrd="0" presId="urn:microsoft.com/office/officeart/2005/8/layout/gear1"/>
    <dgm:cxn modelId="{26B888C9-5E8D-479D-88F0-ED6278B967BB}" type="presParOf" srcId="{624ACF08-5265-4DDE-A9CD-171999B71156}" destId="{A78A1CAB-3D74-4F3F-A70A-A060055F3B02}" srcOrd="5" destOrd="0" presId="urn:microsoft.com/office/officeart/2005/8/layout/gear1"/>
    <dgm:cxn modelId="{CD6A3F48-DB82-4668-B73F-F7D4463830E8}" type="presParOf" srcId="{624ACF08-5265-4DDE-A9CD-171999B71156}" destId="{B8D1E64A-495F-4A57-8218-3EE84AA0518A}" srcOrd="6" destOrd="0" presId="urn:microsoft.com/office/officeart/2005/8/layout/gear1"/>
    <dgm:cxn modelId="{33F84B21-04FA-4E3F-BD9D-83879D6879DE}" type="presParOf" srcId="{624ACF08-5265-4DDE-A9CD-171999B71156}" destId="{8E61DEBF-6E1F-4169-A73D-19B42C56145A}" srcOrd="7" destOrd="0" presId="urn:microsoft.com/office/officeart/2005/8/layout/gear1"/>
    <dgm:cxn modelId="{2E1BC46E-9BF7-4667-BD53-921F12D2E65A}" type="presParOf" srcId="{624ACF08-5265-4DDE-A9CD-171999B71156}" destId="{71C68F7D-BFCF-40D2-BC0F-5106C71445F8}" srcOrd="8" destOrd="0" presId="urn:microsoft.com/office/officeart/2005/8/layout/gear1"/>
    <dgm:cxn modelId="{8264A39A-60CA-4998-8E37-E8A2E5B5AAE7}" type="presParOf" srcId="{624ACF08-5265-4DDE-A9CD-171999B71156}" destId="{1D683212-216D-4110-BD03-52B5BFCD415E}" srcOrd="9" destOrd="0" presId="urn:microsoft.com/office/officeart/2005/8/layout/gear1"/>
    <dgm:cxn modelId="{0C7AA5A6-6385-4B17-8055-10F9741A211A}" type="presParOf" srcId="{624ACF08-5265-4DDE-A9CD-171999B71156}" destId="{692B0ED8-308A-4A2A-B85B-BA80EE09A1B9}" srcOrd="10" destOrd="0" presId="urn:microsoft.com/office/officeart/2005/8/layout/gear1"/>
    <dgm:cxn modelId="{9631F40B-0A5E-4E66-AFE3-263CD16D9FD7}" type="presParOf" srcId="{624ACF08-5265-4DDE-A9CD-171999B71156}" destId="{2751C163-CA05-40CC-ADE9-D58B05974641}" srcOrd="11" destOrd="0" presId="urn:microsoft.com/office/officeart/2005/8/layout/gear1"/>
    <dgm:cxn modelId="{616434E2-ED45-4C9C-9F49-74DD3B8AE52A}" type="presParOf" srcId="{624ACF08-5265-4DDE-A9CD-171999B71156}" destId="{DA7074C0-3567-43EB-AF96-C7BFBF391F1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4FC56F-64F2-4571-AB17-7AA60AF224F4}">
      <dsp:nvSpPr>
        <dsp:cNvPr id="0" name=""/>
        <dsp:cNvSpPr/>
      </dsp:nvSpPr>
      <dsp:spPr>
        <a:xfrm>
          <a:off x="39" y="841510"/>
          <a:ext cx="3798093" cy="1199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Calidad y seguridad alimentaria</a:t>
          </a:r>
          <a:endParaRPr lang="es-ES" sz="3300" kern="1200" dirty="0"/>
        </a:p>
      </dsp:txBody>
      <dsp:txXfrm>
        <a:off x="39" y="841510"/>
        <a:ext cx="3798093" cy="1199266"/>
      </dsp:txXfrm>
    </dsp:sp>
    <dsp:sp modelId="{4AB1DD6B-A09B-488A-9421-A745F3FEAAD2}">
      <dsp:nvSpPr>
        <dsp:cNvPr id="0" name=""/>
        <dsp:cNvSpPr/>
      </dsp:nvSpPr>
      <dsp:spPr>
        <a:xfrm>
          <a:off x="39" y="2040776"/>
          <a:ext cx="3798093" cy="25363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err="1" smtClean="0"/>
            <a:t>Bioconservación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Reducción uso antibióticos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Reducción desperdicios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Diseño de cultivos iniciadores</a:t>
          </a:r>
          <a:endParaRPr lang="es-ES" sz="2400" kern="1200" dirty="0"/>
        </a:p>
      </dsp:txBody>
      <dsp:txXfrm>
        <a:off x="39" y="2040776"/>
        <a:ext cx="3798093" cy="2536380"/>
      </dsp:txXfrm>
    </dsp:sp>
    <dsp:sp modelId="{AC27F281-7076-4F71-885E-A32831D582C8}">
      <dsp:nvSpPr>
        <dsp:cNvPr id="0" name=""/>
        <dsp:cNvSpPr/>
      </dsp:nvSpPr>
      <dsp:spPr>
        <a:xfrm>
          <a:off x="4329866" y="841510"/>
          <a:ext cx="3798093" cy="1199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Alimentos y salud</a:t>
          </a:r>
          <a:endParaRPr lang="es-ES" sz="3300" kern="1200" dirty="0"/>
        </a:p>
      </dsp:txBody>
      <dsp:txXfrm>
        <a:off x="4329866" y="841510"/>
        <a:ext cx="3798093" cy="1199266"/>
      </dsp:txXfrm>
    </dsp:sp>
    <dsp:sp modelId="{C8E8A4CA-F948-4BA8-B893-3302A719214A}">
      <dsp:nvSpPr>
        <dsp:cNvPr id="0" name=""/>
        <dsp:cNvSpPr/>
      </dsp:nvSpPr>
      <dsp:spPr>
        <a:xfrm>
          <a:off x="4329866" y="2040776"/>
          <a:ext cx="3798093" cy="25363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Probióticos y prebióticos. Alimentos funcionales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err="1" smtClean="0"/>
            <a:t>Microbiota</a:t>
          </a:r>
          <a:r>
            <a:rPr lang="es-ES" sz="2400" kern="1200" dirty="0" smtClean="0"/>
            <a:t> y </a:t>
          </a:r>
          <a:r>
            <a:rPr lang="es-ES" sz="2400" kern="1200" dirty="0" err="1" smtClean="0"/>
            <a:t>microbioma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Nutrición </a:t>
          </a:r>
          <a:r>
            <a:rPr lang="es-ES" sz="2400" kern="1200" dirty="0" smtClean="0"/>
            <a:t>de precisión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Revalorización de subproductos </a:t>
          </a:r>
          <a:endParaRPr lang="es-ES" sz="2400" kern="1200" dirty="0"/>
        </a:p>
      </dsp:txBody>
      <dsp:txXfrm>
        <a:off x="4329866" y="2040776"/>
        <a:ext cx="3798093" cy="2536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AF208-549D-44FD-BE43-9E84AEE633A4}">
      <dsp:nvSpPr>
        <dsp:cNvPr id="0" name=""/>
        <dsp:cNvSpPr/>
      </dsp:nvSpPr>
      <dsp:spPr>
        <a:xfrm>
          <a:off x="0" y="0"/>
          <a:ext cx="4141078" cy="60039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Alimentos</a:t>
          </a:r>
          <a:endParaRPr lang="es-ES" sz="2700" kern="1200" dirty="0"/>
        </a:p>
      </dsp:txBody>
      <dsp:txXfrm>
        <a:off x="0" y="0"/>
        <a:ext cx="4141078" cy="600395"/>
      </dsp:txXfrm>
    </dsp:sp>
    <dsp:sp modelId="{0D23537D-2DEF-4F38-B5C7-C454F7A81B37}">
      <dsp:nvSpPr>
        <dsp:cNvPr id="0" name=""/>
        <dsp:cNvSpPr/>
      </dsp:nvSpPr>
      <dsp:spPr>
        <a:xfrm>
          <a:off x="0" y="600395"/>
          <a:ext cx="1035269" cy="12608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Seguridad</a:t>
          </a:r>
          <a:endParaRPr lang="es-ES" sz="1200" kern="1200" dirty="0"/>
        </a:p>
      </dsp:txBody>
      <dsp:txXfrm>
        <a:off x="0" y="600395"/>
        <a:ext cx="1035269" cy="1260830"/>
      </dsp:txXfrm>
    </dsp:sp>
    <dsp:sp modelId="{53515EF6-1079-4C30-B2BD-3C26B7B2D42C}">
      <dsp:nvSpPr>
        <dsp:cNvPr id="0" name=""/>
        <dsp:cNvSpPr/>
      </dsp:nvSpPr>
      <dsp:spPr>
        <a:xfrm>
          <a:off x="1035269" y="600395"/>
          <a:ext cx="1035269" cy="12608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Calidad </a:t>
          </a:r>
          <a:endParaRPr lang="es-ES" sz="1200" kern="1200" dirty="0"/>
        </a:p>
      </dsp:txBody>
      <dsp:txXfrm>
        <a:off x="1035269" y="600395"/>
        <a:ext cx="1035269" cy="1260830"/>
      </dsp:txXfrm>
    </dsp:sp>
    <dsp:sp modelId="{FAB181FD-0380-48DD-B860-9F701C5A26C8}">
      <dsp:nvSpPr>
        <dsp:cNvPr id="0" name=""/>
        <dsp:cNvSpPr/>
      </dsp:nvSpPr>
      <dsp:spPr>
        <a:xfrm>
          <a:off x="2070538" y="600395"/>
          <a:ext cx="1035269" cy="12608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Salud</a:t>
          </a:r>
          <a:endParaRPr lang="es-ES" sz="1200" kern="1200" dirty="0"/>
        </a:p>
      </dsp:txBody>
      <dsp:txXfrm>
        <a:off x="2070538" y="600395"/>
        <a:ext cx="1035269" cy="1260830"/>
      </dsp:txXfrm>
    </dsp:sp>
    <dsp:sp modelId="{72C7925C-BBDD-450D-9AB9-A3B9DE0019D5}">
      <dsp:nvSpPr>
        <dsp:cNvPr id="0" name=""/>
        <dsp:cNvSpPr/>
      </dsp:nvSpPr>
      <dsp:spPr>
        <a:xfrm>
          <a:off x="3105808" y="600395"/>
          <a:ext cx="1035269" cy="12608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Sostenibilidad</a:t>
          </a:r>
          <a:endParaRPr lang="es-ES" sz="1200" kern="1200" dirty="0"/>
        </a:p>
      </dsp:txBody>
      <dsp:txXfrm>
        <a:off x="3105808" y="600395"/>
        <a:ext cx="1035269" cy="1260830"/>
      </dsp:txXfrm>
    </dsp:sp>
    <dsp:sp modelId="{4BD734D9-12CC-4415-967E-85208D229A92}">
      <dsp:nvSpPr>
        <dsp:cNvPr id="0" name=""/>
        <dsp:cNvSpPr/>
      </dsp:nvSpPr>
      <dsp:spPr>
        <a:xfrm>
          <a:off x="0" y="1838196"/>
          <a:ext cx="4141078" cy="14009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AA0A7-A581-45EB-816E-499CCF7060D3}">
      <dsp:nvSpPr>
        <dsp:cNvPr id="0" name=""/>
        <dsp:cNvSpPr/>
      </dsp:nvSpPr>
      <dsp:spPr>
        <a:xfrm>
          <a:off x="2515378" y="1190937"/>
          <a:ext cx="1667905" cy="1667905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Microbiología</a:t>
          </a:r>
          <a:endParaRPr lang="es-ES" sz="1100" kern="1200" dirty="0"/>
        </a:p>
      </dsp:txBody>
      <dsp:txXfrm>
        <a:off x="2850701" y="1581636"/>
        <a:ext cx="997259" cy="857337"/>
      </dsp:txXfrm>
    </dsp:sp>
    <dsp:sp modelId="{D471B806-FD0B-47BC-B725-3A9665F41E55}">
      <dsp:nvSpPr>
        <dsp:cNvPr id="0" name=""/>
        <dsp:cNvSpPr/>
      </dsp:nvSpPr>
      <dsp:spPr>
        <a:xfrm>
          <a:off x="1534069" y="970417"/>
          <a:ext cx="1213022" cy="121302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err="1" smtClean="0"/>
            <a:t>Omicas</a:t>
          </a:r>
          <a:endParaRPr lang="es-ES" sz="1100" kern="1200" dirty="0"/>
        </a:p>
      </dsp:txBody>
      <dsp:txXfrm>
        <a:off x="1839451" y="1277645"/>
        <a:ext cx="602258" cy="598566"/>
      </dsp:txXfrm>
    </dsp:sp>
    <dsp:sp modelId="{B8D1E64A-495F-4A57-8218-3EE84AA0518A}">
      <dsp:nvSpPr>
        <dsp:cNvPr id="0" name=""/>
        <dsp:cNvSpPr/>
      </dsp:nvSpPr>
      <dsp:spPr>
        <a:xfrm rot="20700000">
          <a:off x="2213485" y="133556"/>
          <a:ext cx="1188513" cy="118851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Tecnología de Alimentos</a:t>
          </a:r>
          <a:endParaRPr lang="es-ES" sz="1100" kern="1200" dirty="0"/>
        </a:p>
      </dsp:txBody>
      <dsp:txXfrm rot="-20700000">
        <a:off x="2474161" y="394232"/>
        <a:ext cx="667162" cy="667162"/>
      </dsp:txXfrm>
    </dsp:sp>
    <dsp:sp modelId="{692B0ED8-308A-4A2A-B85B-BA80EE09A1B9}">
      <dsp:nvSpPr>
        <dsp:cNvPr id="0" name=""/>
        <dsp:cNvSpPr/>
      </dsp:nvSpPr>
      <dsp:spPr>
        <a:xfrm>
          <a:off x="2441609" y="1055141"/>
          <a:ext cx="2134918" cy="2134918"/>
        </a:xfrm>
        <a:prstGeom prst="circularArrow">
          <a:avLst>
            <a:gd name="adj1" fmla="val 4688"/>
            <a:gd name="adj2" fmla="val 299029"/>
            <a:gd name="adj3" fmla="val 2480090"/>
            <a:gd name="adj4" fmla="val 15941302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1C163-CA05-40CC-ADE9-D58B05974641}">
      <dsp:nvSpPr>
        <dsp:cNvPr id="0" name=""/>
        <dsp:cNvSpPr/>
      </dsp:nvSpPr>
      <dsp:spPr>
        <a:xfrm>
          <a:off x="1319245" y="707007"/>
          <a:ext cx="1551151" cy="155115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7074C0-3567-43EB-AF96-C7BFBF391F10}">
      <dsp:nvSpPr>
        <dsp:cNvPr id="0" name=""/>
        <dsp:cNvSpPr/>
      </dsp:nvSpPr>
      <dsp:spPr>
        <a:xfrm>
          <a:off x="1938569" y="-121787"/>
          <a:ext cx="1672454" cy="167245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80E184-17BE-4914-9C69-6C53045E5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1BADF6A-4C43-4088-B91D-F9998EC20F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F848FF-31ED-4AA2-AB30-E35047B5F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7265-F4D1-4DA3-AE50-B04C9F6A5D92}" type="datetimeFigureOut">
              <a:rPr lang="es-ES" smtClean="0"/>
              <a:t>22/11/2021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98A2E1-2E5D-4FCC-9FA5-4B65F0082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135846-4C41-46A3-A0F9-FB1167ED1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6BE6-A163-4A91-8ADD-9152617783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256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304EA6-A575-4916-9809-1EE66710E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D292656-524D-4485-ACA7-1BAF4F7A8A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54841-16B3-4732-AB8E-FAC29243C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7265-F4D1-4DA3-AE50-B04C9F6A5D92}" type="datetimeFigureOut">
              <a:rPr lang="es-ES" smtClean="0"/>
              <a:t>22/11/2021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E98C47-517B-49B5-A603-DE94D901B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A69F53-C12F-4AD9-AC52-E4F6CBA6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6BE6-A163-4A91-8ADD-9152617783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949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70613F3-8703-4BB8-A406-E908AD6E8A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BAF518B-23F7-4FD4-8F66-5D8B6F259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F5FEE6-9244-480C-9F47-5FC0030C6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7265-F4D1-4DA3-AE50-B04C9F6A5D92}" type="datetimeFigureOut">
              <a:rPr lang="es-ES" smtClean="0"/>
              <a:t>22/11/2021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65B407-0098-4A10-B489-93512CD37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3355D9-E338-4047-9999-ED5918F0C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6BE6-A163-4A91-8ADD-9152617783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5769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FECA90-D31C-4751-A475-C4634F327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8D0BBF-2503-45A4-8F0D-8A5DE98C2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EF7A9B-D13F-41DB-B895-D1B10AC5E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7265-F4D1-4DA3-AE50-B04C9F6A5D92}" type="datetimeFigureOut">
              <a:rPr lang="es-ES" smtClean="0"/>
              <a:t>22/11/2021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5F4BAF-2F90-4B6B-8591-E9D42D6A5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2D6CC1-73E7-401F-AE08-8021A4E05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6BE6-A163-4A91-8ADD-9152617783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945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F80A87-EBAB-479A-BCD0-3FA2748B6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608455-8ACC-4799-BAA4-87FE653E3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C69D15-1055-4734-8C03-D56780B21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7265-F4D1-4DA3-AE50-B04C9F6A5D92}" type="datetimeFigureOut">
              <a:rPr lang="es-ES" smtClean="0"/>
              <a:t>22/11/2021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1DE5CD-D78B-4DF0-8713-D59DCD575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A6CE38-60A2-4C38-9D05-3C9E77D08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6BE6-A163-4A91-8ADD-9152617783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4536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97336-DEDB-4BF2-8BDE-9A845A17A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527E41-BD86-45B6-B0FB-FBBE072BF2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36F939-A1E3-47EC-A130-637B86A11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E6B728-B5D3-4FAB-B8E0-A04A1E4E5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7265-F4D1-4DA3-AE50-B04C9F6A5D92}" type="datetimeFigureOut">
              <a:rPr lang="es-ES" smtClean="0"/>
              <a:t>22/11/2021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AE7D5E4-A39A-4AA7-B62F-4C95954EE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2D2B054-9620-47F5-900F-D5BE14CB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6BE6-A163-4A91-8ADD-9152617783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4572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CC6F3F-9B78-4100-805C-B372A6CE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E536F4-102A-46FC-AF3B-F85993F12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DF2AA6-16F5-4990-8FF4-8E4690CCA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292ECFD-139F-44FE-9A7A-3C73874F5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F5DA84-D88B-4CC2-9820-62B15FDB34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CE495E5-60BD-4EE8-8518-042A625F2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7265-F4D1-4DA3-AE50-B04C9F6A5D92}" type="datetimeFigureOut">
              <a:rPr lang="es-ES" smtClean="0"/>
              <a:t>22/11/2021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85D5200-A420-4AA1-9440-C67F57A06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8ABCD26-AF7A-4965-BAB8-0498F8DDC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6BE6-A163-4A91-8ADD-9152617783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5575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8DDA8-8776-4061-A950-1DDF93A8E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36433FC-3742-4C09-976A-B30078308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7265-F4D1-4DA3-AE50-B04C9F6A5D92}" type="datetimeFigureOut">
              <a:rPr lang="es-ES" smtClean="0"/>
              <a:t>22/11/2021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1315223-1438-44F7-8165-3A77C91A2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0097478-D876-4D36-A65C-A24FF392A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6BE6-A163-4A91-8ADD-9152617783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3640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C1D04E7-5AA8-4AFC-98F9-5C37BABA4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7265-F4D1-4DA3-AE50-B04C9F6A5D92}" type="datetimeFigureOut">
              <a:rPr lang="es-ES" smtClean="0"/>
              <a:t>22/11/2021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BC2F28F-91B1-4342-A58D-251B446B1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A276CC-0DBD-448D-992B-97B5A5ECE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6BE6-A163-4A91-8ADD-9152617783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6225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63CBC-DAC4-4AEE-AABB-10A84EA81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F49DB2-4E73-4D55-ADCA-17DF7EE4D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E61E3D-F60A-4F68-8809-C3CEC1AD0D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0520B4D-6F8E-40AF-B9E5-2A0159E81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7265-F4D1-4DA3-AE50-B04C9F6A5D92}" type="datetimeFigureOut">
              <a:rPr lang="es-ES" smtClean="0"/>
              <a:t>22/11/2021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66F5CB6-2A39-499B-A0E9-5E070CECA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E082D5-DC0D-451E-8F3A-954361328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6BE6-A163-4A91-8ADD-9152617783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602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C4421-0866-46AE-87B4-22F988C3B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14BD3B-16CD-4101-8F1A-19B980055D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E61051-034F-400A-8075-E10A0C620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623904-49FB-4101-859D-83A78C18F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7265-F4D1-4DA3-AE50-B04C9F6A5D92}" type="datetimeFigureOut">
              <a:rPr lang="es-ES" smtClean="0"/>
              <a:t>22/11/2021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9DEABF-CEB7-479F-8A90-8E7226CC9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337ED5-235A-4A84-AF5B-888F7F617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6BE6-A163-4A91-8ADD-9152617783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2425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B79E0ED-EADF-4B7C-BF9F-364AE0830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4A8FDE-2068-447C-A8E9-5CF0670AC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580340-FDAC-42E6-869B-D999790D37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47265-F4D1-4DA3-AE50-B04C9F6A5D92}" type="datetimeFigureOut">
              <a:rPr lang="es-ES" smtClean="0"/>
              <a:t>22/11/2021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BC190D-900E-46B9-BAFE-0214125983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DA9AC3-B660-43C0-A773-BFAFD3897E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F6BE6-A163-4A91-8ADD-9152617783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225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FED192-2C55-441A-9711-4C2603C25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A1E968C-DDE8-43E2-87B0-73D86D97E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81"/>
            <a:ext cx="12226978" cy="683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2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5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E952BD4F-6EDD-467D-A213-ED2BD51E29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89"/>
          <a:stretch/>
        </p:blipFill>
        <p:spPr>
          <a:xfrm>
            <a:off x="0" y="5574146"/>
            <a:ext cx="12192000" cy="124893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D88FF1A-6D1F-46FA-AF21-0109B69A9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95326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4816383" y="3062683"/>
            <a:ext cx="3406497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smtClean="0"/>
              <a:t>HORIZON-CL6-2022-FARM2FORK-01-09. </a:t>
            </a:r>
            <a:r>
              <a:rPr lang="es-ES" sz="1600" dirty="0" err="1"/>
              <a:t>Microbiomes</a:t>
            </a:r>
            <a:r>
              <a:rPr lang="es-ES" sz="1600" dirty="0"/>
              <a:t> in </a:t>
            </a:r>
            <a:r>
              <a:rPr lang="es-ES" sz="1600" dirty="0" err="1"/>
              <a:t>food</a:t>
            </a:r>
            <a:r>
              <a:rPr lang="es-ES" sz="1600" dirty="0"/>
              <a:t> </a:t>
            </a:r>
            <a:r>
              <a:rPr lang="es-ES" sz="1600" dirty="0" err="1"/>
              <a:t>production</a:t>
            </a:r>
            <a:r>
              <a:rPr lang="es-ES" sz="1600" dirty="0"/>
              <a:t> </a:t>
            </a:r>
            <a:r>
              <a:rPr lang="es-ES" sz="1600" dirty="0" err="1" smtClean="0"/>
              <a:t>systems</a:t>
            </a:r>
            <a:endParaRPr lang="en-US" sz="1600" b="0" i="0" dirty="0">
              <a:solidFill>
                <a:srgbClr val="616161"/>
              </a:solidFill>
              <a:effectLst/>
              <a:latin typeface="eui-default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406818" y="2141101"/>
            <a:ext cx="3406497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smtClean="0"/>
              <a:t>HORIZON-CL6-2022-FARM2FORK-01-10. </a:t>
            </a:r>
            <a:r>
              <a:rPr lang="en-US" sz="1600" dirty="0"/>
              <a:t>Integrated surveillance system to prevent and reduce diet-related Non Communicable Diseases (NCDs</a:t>
            </a:r>
            <a:r>
              <a:rPr lang="en-US" sz="1600" dirty="0" smtClean="0"/>
              <a:t>)</a:t>
            </a:r>
            <a:endParaRPr lang="en-US" sz="1600" b="0" i="0" dirty="0">
              <a:solidFill>
                <a:srgbClr val="616161"/>
              </a:solidFill>
              <a:effectLst/>
              <a:latin typeface="eui-default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8406817" y="3972993"/>
            <a:ext cx="3406497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smtClean="0"/>
              <a:t>HORIZON-CL6-2022-FARM2FORK-01-11. </a:t>
            </a:r>
            <a:r>
              <a:rPr lang="en-US" sz="1600" dirty="0"/>
              <a:t>Effective systems for authenticity and traceability in the food </a:t>
            </a:r>
            <a:r>
              <a:rPr lang="en-US" sz="1600" dirty="0" smtClean="0"/>
              <a:t>system</a:t>
            </a:r>
            <a:endParaRPr lang="en-US" sz="1600" b="0" i="0" dirty="0">
              <a:solidFill>
                <a:srgbClr val="616161"/>
              </a:solidFill>
              <a:effectLst/>
              <a:latin typeface="eui-default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816383" y="2141101"/>
            <a:ext cx="339227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smtClean="0"/>
              <a:t>HORIZON-CL6-2022-FARM2FORK-01-13. AU-EU Combatting all forms of malnutrition </a:t>
            </a:r>
            <a:endParaRPr lang="en-US" sz="1600" b="0" i="0" dirty="0">
              <a:solidFill>
                <a:srgbClr val="616161"/>
              </a:solidFill>
              <a:effectLst/>
              <a:latin typeface="eui-default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823492" y="3988475"/>
            <a:ext cx="3392278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1600" dirty="0"/>
              <a:t>HORIZON-CL6-2021-CIRCBIO-01-07: Microbiomes for bio-based innovation and environmental applications</a:t>
            </a:r>
            <a:endParaRPr lang="es-ES" sz="1600" dirty="0"/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3375486990"/>
              </p:ext>
            </p:extLst>
          </p:nvPr>
        </p:nvGraphicFramePr>
        <p:xfrm>
          <a:off x="-380999" y="2025774"/>
          <a:ext cx="5312229" cy="3032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CuadroTexto 16"/>
          <p:cNvSpPr txBox="1"/>
          <p:nvPr/>
        </p:nvSpPr>
        <p:spPr>
          <a:xfrm>
            <a:off x="495199" y="1247006"/>
            <a:ext cx="1913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HORIZON CL6</a:t>
            </a:r>
            <a:endParaRPr lang="es-ES" sz="2400" b="1" dirty="0"/>
          </a:p>
        </p:txBody>
      </p:sp>
      <p:sp>
        <p:nvSpPr>
          <p:cNvPr id="18" name="Rectángulo 17"/>
          <p:cNvSpPr/>
          <p:nvPr/>
        </p:nvSpPr>
        <p:spPr>
          <a:xfrm>
            <a:off x="495199" y="1663869"/>
            <a:ext cx="8183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Type of Action: HORIZON-RIA </a:t>
            </a:r>
            <a:r>
              <a:rPr lang="en-US" dirty="0"/>
              <a:t>HORIZON Research and Innovation Actions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931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5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E952BD4F-6EDD-467D-A213-ED2BD51E29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89"/>
          <a:stretch/>
        </p:blipFill>
        <p:spPr>
          <a:xfrm>
            <a:off x="0" y="5609062"/>
            <a:ext cx="12192000" cy="12489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982B4E5-77A7-48C5-AB51-7DBF462E8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9532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543" y="1435570"/>
            <a:ext cx="3645662" cy="200838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15161" y="3626570"/>
            <a:ext cx="4173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/>
              <a:t>Instituto de Productos Lácteos de Asturias </a:t>
            </a:r>
          </a:p>
          <a:p>
            <a:pPr algn="ctr"/>
            <a:r>
              <a:rPr lang="es-ES" dirty="0" smtClean="0"/>
              <a:t>IPLA-CSIC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8488" y="1268451"/>
            <a:ext cx="3539199" cy="2987360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449939"/>
              </p:ext>
            </p:extLst>
          </p:nvPr>
        </p:nvGraphicFramePr>
        <p:xfrm>
          <a:off x="8907884" y="1565791"/>
          <a:ext cx="26323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5344">
                  <a:extLst>
                    <a:ext uri="{9D8B030D-6E8A-4147-A177-3AD203B41FA5}">
                      <a16:colId xmlns:a16="http://schemas.microsoft.com/office/drawing/2014/main" val="3821117369"/>
                    </a:ext>
                  </a:extLst>
                </a:gridCol>
                <a:gridCol w="446956">
                  <a:extLst>
                    <a:ext uri="{9D8B030D-6E8A-4147-A177-3AD203B41FA5}">
                      <a16:colId xmlns:a16="http://schemas.microsoft.com/office/drawing/2014/main" val="220080875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ES" dirty="0" smtClean="0"/>
                        <a:t>Personal Investigador</a:t>
                      </a:r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369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Investigadores</a:t>
                      </a:r>
                      <a:r>
                        <a:rPr lang="es-ES" baseline="0" dirty="0" smtClean="0"/>
                        <a:t> plantilla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18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890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Investigadores contratados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10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035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Doctorandos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13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500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Técnicos</a:t>
                      </a:r>
                      <a:r>
                        <a:rPr lang="es-ES" baseline="0" dirty="0" smtClean="0"/>
                        <a:t> de apoyo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10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424737"/>
                  </a:ext>
                </a:extLst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8825588" y="4137435"/>
            <a:ext cx="3141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Grupos de Investigación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Servicios Científico-Técnicos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171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5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E952BD4F-6EDD-467D-A213-ED2BD51E29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89"/>
          <a:stretch/>
        </p:blipFill>
        <p:spPr>
          <a:xfrm>
            <a:off x="0" y="5609062"/>
            <a:ext cx="12192000" cy="12489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982B4E5-77A7-48C5-AB51-7DBF462E8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9532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3525" y="1298936"/>
            <a:ext cx="9124950" cy="332422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511933" y="4931445"/>
            <a:ext cx="7435631" cy="369332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s-ES" dirty="0"/>
              <a:t>https://www.csic.es/es/investigacion/catalogo-de-servicios-cientifico-tecnico</a:t>
            </a:r>
          </a:p>
        </p:txBody>
      </p:sp>
    </p:spTree>
    <p:extLst>
      <p:ext uri="{BB962C8B-B14F-4D97-AF65-F5344CB8AC3E}">
        <p14:creationId xmlns:p14="http://schemas.microsoft.com/office/powerpoint/2010/main" val="336877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5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E952BD4F-6EDD-467D-A213-ED2BD51E29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89"/>
          <a:stretch/>
        </p:blipFill>
        <p:spPr>
          <a:xfrm>
            <a:off x="0" y="5609062"/>
            <a:ext cx="12192000" cy="12489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982B4E5-77A7-48C5-AB51-7DBF462E8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9532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543" y="1435570"/>
            <a:ext cx="3645662" cy="200838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15161" y="3626570"/>
            <a:ext cx="4173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/>
              <a:t>Instituto de Productos Lácteos de Asturias </a:t>
            </a:r>
          </a:p>
          <a:p>
            <a:pPr algn="ctr"/>
            <a:r>
              <a:rPr lang="es-ES" dirty="0" smtClean="0"/>
              <a:t>IPLA-CSIC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8488" y="1268451"/>
            <a:ext cx="3539199" cy="2987360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449939"/>
              </p:ext>
            </p:extLst>
          </p:nvPr>
        </p:nvGraphicFramePr>
        <p:xfrm>
          <a:off x="8907884" y="1565791"/>
          <a:ext cx="26323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5344">
                  <a:extLst>
                    <a:ext uri="{9D8B030D-6E8A-4147-A177-3AD203B41FA5}">
                      <a16:colId xmlns:a16="http://schemas.microsoft.com/office/drawing/2014/main" val="3821117369"/>
                    </a:ext>
                  </a:extLst>
                </a:gridCol>
                <a:gridCol w="446956">
                  <a:extLst>
                    <a:ext uri="{9D8B030D-6E8A-4147-A177-3AD203B41FA5}">
                      <a16:colId xmlns:a16="http://schemas.microsoft.com/office/drawing/2014/main" val="220080875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ES" dirty="0" smtClean="0"/>
                        <a:t>Personal Investigador</a:t>
                      </a:r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369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Investigadores</a:t>
                      </a:r>
                      <a:r>
                        <a:rPr lang="es-ES" baseline="0" dirty="0" smtClean="0"/>
                        <a:t> plantilla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18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890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Investigadores contratados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10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035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Doctorandos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13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500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Técnicos</a:t>
                      </a:r>
                      <a:r>
                        <a:rPr lang="es-ES" baseline="0" dirty="0" smtClean="0"/>
                        <a:t> de apoyo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10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424737"/>
                  </a:ext>
                </a:extLst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8825588" y="4137435"/>
            <a:ext cx="3071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Grupos de Investigación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Servicios Cientifico Técnicos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/>
          <a:srcRect l="6647"/>
          <a:stretch/>
        </p:blipFill>
        <p:spPr>
          <a:xfrm>
            <a:off x="8646444" y="1268451"/>
            <a:ext cx="3545556" cy="434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0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5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E952BD4F-6EDD-467D-A213-ED2BD51E29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89"/>
          <a:stretch/>
        </p:blipFill>
        <p:spPr>
          <a:xfrm>
            <a:off x="0" y="5609062"/>
            <a:ext cx="12192000" cy="124893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D88FF1A-6D1F-46FA-AF21-0109B69A9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95326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4094806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9824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5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E952BD4F-6EDD-467D-A213-ED2BD51E29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89"/>
          <a:stretch/>
        </p:blipFill>
        <p:spPr>
          <a:xfrm>
            <a:off x="0" y="5609062"/>
            <a:ext cx="12192000" cy="124893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D88FF1A-6D1F-46FA-AF21-0109B69A9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9532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620" y="1204379"/>
            <a:ext cx="3921243" cy="419656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677" y="996260"/>
            <a:ext cx="1900951" cy="106071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3962" y="1204379"/>
            <a:ext cx="2338745" cy="226154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905316" y="2373447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H2020MSCA-ITN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3962" y="3721839"/>
            <a:ext cx="2917433" cy="1451139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9389403" y="3923206"/>
            <a:ext cx="26772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393939"/>
                </a:solidFill>
                <a:latin typeface="Graphik"/>
              </a:rPr>
              <a:t>Impact of intrapartum antimicrobial prophylaxis as an early determinant in microbiome development</a:t>
            </a:r>
            <a:endParaRPr lang="es-ES" sz="1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19729" y="880703"/>
            <a:ext cx="1902488" cy="76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4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5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E952BD4F-6EDD-467D-A213-ED2BD51E29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89"/>
          <a:stretch/>
        </p:blipFill>
        <p:spPr>
          <a:xfrm>
            <a:off x="0" y="5609062"/>
            <a:ext cx="12192000" cy="124893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D88FF1A-6D1F-46FA-AF21-0109B69A9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9532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978" y="805786"/>
            <a:ext cx="2106637" cy="140442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209918" y="2305270"/>
            <a:ext cx="2070219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SUDASP</a:t>
            </a:r>
          </a:p>
          <a:p>
            <a:pPr algn="just"/>
            <a:r>
              <a:rPr lang="es-ES" dirty="0" err="1" smtClean="0"/>
              <a:t>Support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dairy</a:t>
            </a:r>
            <a:r>
              <a:rPr lang="es-ES" dirty="0" smtClean="0"/>
              <a:t> </a:t>
            </a:r>
            <a:r>
              <a:rPr lang="es-ES" dirty="0" err="1" smtClean="0"/>
              <a:t>production</a:t>
            </a:r>
            <a:r>
              <a:rPr lang="es-ES" dirty="0" smtClean="0"/>
              <a:t> sector in RIS </a:t>
            </a:r>
            <a:r>
              <a:rPr lang="es-ES" dirty="0" err="1" smtClean="0"/>
              <a:t>region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3209918" y="3957166"/>
            <a:ext cx="2070219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CLIMB-OUT</a:t>
            </a:r>
            <a:endParaRPr lang="es-ES" dirty="0"/>
          </a:p>
          <a:p>
            <a:pPr algn="just"/>
            <a:r>
              <a:rPr lang="en-US" dirty="0"/>
              <a:t>Child microbes predict how to stay away from </a:t>
            </a:r>
            <a:r>
              <a:rPr lang="en-US" dirty="0" smtClean="0"/>
              <a:t>obesity</a:t>
            </a:r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4595" y="1005282"/>
            <a:ext cx="2124133" cy="100035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820835" y="2308691"/>
            <a:ext cx="3332526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RIMICIA</a:t>
            </a:r>
          </a:p>
          <a:p>
            <a:r>
              <a:rPr lang="en-US" dirty="0" smtClean="0"/>
              <a:t>Review </a:t>
            </a:r>
            <a:r>
              <a:rPr lang="en-US" dirty="0"/>
              <a:t>Impact </a:t>
            </a:r>
            <a:r>
              <a:rPr lang="en-US" dirty="0" err="1"/>
              <a:t>MICrobiome</a:t>
            </a:r>
            <a:r>
              <a:rPr lang="en-US" dirty="0"/>
              <a:t> In </a:t>
            </a:r>
            <a:r>
              <a:rPr lang="en-US" dirty="0" err="1" smtClean="0"/>
              <a:t>Assesment</a:t>
            </a:r>
            <a:r>
              <a:rPr lang="en-US" dirty="0" smtClean="0"/>
              <a:t> 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7019868" y="3538678"/>
            <a:ext cx="3663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Evaluating </a:t>
            </a:r>
            <a:r>
              <a:rPr lang="en-US" dirty="0"/>
              <a:t>the impact on/by gastro-intestinal (GI) tract microbiomes (human and domestic animal) in assessments under EFSA’s 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183" y="3958534"/>
            <a:ext cx="2127421" cy="113613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183" y="2305270"/>
            <a:ext cx="1910074" cy="1351276"/>
          </a:xfrm>
          <a:prstGeom prst="rect">
            <a:avLst/>
          </a:prstGeom>
        </p:spPr>
      </p:pic>
      <p:sp>
        <p:nvSpPr>
          <p:cNvPr id="10" name="AutoShape 2" descr="Unión Europea (UE) - EL ESPAÑ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9918" y="1065396"/>
            <a:ext cx="1005345" cy="56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05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5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E952BD4F-6EDD-467D-A213-ED2BD51E29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89"/>
          <a:stretch/>
        </p:blipFill>
        <p:spPr>
          <a:xfrm>
            <a:off x="0" y="5687056"/>
            <a:ext cx="12192000" cy="124893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D88FF1A-6D1F-46FA-AF21-0109B69A9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9532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95199" y="1763988"/>
            <a:ext cx="11035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Call</a:t>
            </a:r>
            <a:r>
              <a:rPr lang="es-ES" dirty="0" smtClean="0"/>
              <a:t>: </a:t>
            </a:r>
            <a:r>
              <a:rPr lang="es-ES" dirty="0" err="1" smtClean="0"/>
              <a:t>Fair</a:t>
            </a:r>
            <a:r>
              <a:rPr lang="es-ES" dirty="0" smtClean="0"/>
              <a:t>, </a:t>
            </a:r>
            <a:r>
              <a:rPr lang="es-ES" dirty="0" err="1" smtClean="0"/>
              <a:t>healthy</a:t>
            </a:r>
            <a:r>
              <a:rPr lang="es-ES" dirty="0" smtClean="0"/>
              <a:t> and </a:t>
            </a:r>
            <a:r>
              <a:rPr lang="es-ES" dirty="0" err="1" smtClean="0"/>
              <a:t>environmentally-friendly</a:t>
            </a:r>
            <a:r>
              <a:rPr lang="es-ES" dirty="0" smtClean="0"/>
              <a:t> </a:t>
            </a:r>
            <a:r>
              <a:rPr lang="es-ES" dirty="0" err="1" smtClean="0"/>
              <a:t>food</a:t>
            </a:r>
            <a:r>
              <a:rPr lang="es-ES" dirty="0" smtClean="0"/>
              <a:t> </a:t>
            </a:r>
            <a:r>
              <a:rPr lang="es-ES" dirty="0" err="1" smtClean="0"/>
              <a:t>systems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primary</a:t>
            </a:r>
            <a:r>
              <a:rPr lang="es-ES" dirty="0" smtClean="0"/>
              <a:t> </a:t>
            </a:r>
            <a:r>
              <a:rPr lang="es-ES" dirty="0" err="1" smtClean="0"/>
              <a:t>production</a:t>
            </a:r>
            <a:r>
              <a:rPr lang="es-ES" dirty="0" smtClean="0"/>
              <a:t> to </a:t>
            </a:r>
            <a:r>
              <a:rPr lang="es-ES" dirty="0" err="1" smtClean="0"/>
              <a:t>consumption</a:t>
            </a:r>
            <a:r>
              <a:rPr lang="es-ES" dirty="0" smtClean="0"/>
              <a:t>. </a:t>
            </a:r>
            <a:r>
              <a:rPr lang="es-ES" b="1" dirty="0" smtClean="0"/>
              <a:t>FARM2F0RK </a:t>
            </a:r>
            <a:endParaRPr lang="es-ES" b="1" dirty="0"/>
          </a:p>
        </p:txBody>
      </p:sp>
      <p:sp>
        <p:nvSpPr>
          <p:cNvPr id="5" name="Rectángulo 4"/>
          <p:cNvSpPr/>
          <p:nvPr/>
        </p:nvSpPr>
        <p:spPr>
          <a:xfrm>
            <a:off x="578367" y="2202446"/>
            <a:ext cx="8183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Type of Action: HORIZON-RIA </a:t>
            </a:r>
            <a:r>
              <a:rPr lang="en-US" b="1" dirty="0"/>
              <a:t>HORIZON Research and Innovation Actions</a:t>
            </a:r>
            <a:endParaRPr lang="es-ES" b="1" dirty="0"/>
          </a:p>
        </p:txBody>
      </p:sp>
      <p:sp>
        <p:nvSpPr>
          <p:cNvPr id="6" name="Rectángulo 5"/>
          <p:cNvSpPr/>
          <p:nvPr/>
        </p:nvSpPr>
        <p:spPr>
          <a:xfrm>
            <a:off x="495199" y="2927302"/>
            <a:ext cx="4930497" cy="13388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HORIZON-CL6-2021-FARM2FORK-01-14 </a:t>
            </a:r>
            <a:r>
              <a:rPr lang="en-US" dirty="0" smtClean="0">
                <a:latin typeface="eui-default"/>
              </a:rPr>
              <a:t>Microbes </a:t>
            </a:r>
            <a:r>
              <a:rPr lang="en-US" dirty="0">
                <a:latin typeface="eui-default"/>
              </a:rPr>
              <a:t>for healthy and sustainable food and diets</a:t>
            </a:r>
            <a:endParaRPr lang="en-US" b="0" i="0" dirty="0">
              <a:effectLst/>
              <a:latin typeface="eui-defau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368876" y="2927302"/>
            <a:ext cx="4995810" cy="13388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HORIZON-CL6-2021-FARM2FORK-01-16 </a:t>
            </a:r>
            <a:r>
              <a:rPr lang="en-US" dirty="0" smtClean="0">
                <a:latin typeface="eui-default"/>
              </a:rPr>
              <a:t>Identification</a:t>
            </a:r>
            <a:r>
              <a:rPr lang="en-US" dirty="0">
                <a:latin typeface="eui-default"/>
              </a:rPr>
              <a:t>, assessment and management of existing and emerging food safety issues</a:t>
            </a:r>
            <a:endParaRPr lang="en-US" b="0" i="0" dirty="0">
              <a:effectLst/>
              <a:latin typeface="eui-default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95199" y="1247006"/>
            <a:ext cx="1913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HORIZON CL6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62316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5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E952BD4F-6EDD-467D-A213-ED2BD51E29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89"/>
          <a:stretch/>
        </p:blipFill>
        <p:spPr>
          <a:xfrm>
            <a:off x="0" y="5574146"/>
            <a:ext cx="12192000" cy="124893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D88FF1A-6D1F-46FA-AF21-0109B69A9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95326"/>
          </a:xfrm>
          <a:prstGeom prst="rect">
            <a:avLst/>
          </a:prstGeom>
        </p:spPr>
      </p:pic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val="2847144400"/>
              </p:ext>
            </p:extLst>
          </p:nvPr>
        </p:nvGraphicFramePr>
        <p:xfrm>
          <a:off x="379176" y="2556450"/>
          <a:ext cx="4141078" cy="2001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Rectángulo 10"/>
          <p:cNvSpPr/>
          <p:nvPr/>
        </p:nvSpPr>
        <p:spPr>
          <a:xfrm>
            <a:off x="4816383" y="3062683"/>
            <a:ext cx="3406497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smtClean="0"/>
              <a:t>HORIZON-CL6-2022-FARM2FORK-01-09. </a:t>
            </a:r>
            <a:r>
              <a:rPr lang="es-ES" sz="1600" dirty="0" err="1"/>
              <a:t>Microbiomes</a:t>
            </a:r>
            <a:r>
              <a:rPr lang="es-ES" sz="1600" dirty="0"/>
              <a:t> in </a:t>
            </a:r>
            <a:r>
              <a:rPr lang="es-ES" sz="1600" dirty="0" err="1"/>
              <a:t>food</a:t>
            </a:r>
            <a:r>
              <a:rPr lang="es-ES" sz="1600" dirty="0"/>
              <a:t> </a:t>
            </a:r>
            <a:r>
              <a:rPr lang="es-ES" sz="1600" dirty="0" err="1"/>
              <a:t>production</a:t>
            </a:r>
            <a:r>
              <a:rPr lang="es-ES" sz="1600" dirty="0"/>
              <a:t> </a:t>
            </a:r>
            <a:r>
              <a:rPr lang="es-ES" sz="1600" dirty="0" err="1" smtClean="0"/>
              <a:t>systems</a:t>
            </a:r>
            <a:endParaRPr lang="en-US" sz="1600" b="0" i="0" dirty="0">
              <a:solidFill>
                <a:srgbClr val="616161"/>
              </a:solidFill>
              <a:effectLst/>
              <a:latin typeface="eui-default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406818" y="2141101"/>
            <a:ext cx="3406497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smtClean="0"/>
              <a:t>HORIZON-CL6-2022-FARM2FORK-01-10. </a:t>
            </a:r>
            <a:r>
              <a:rPr lang="en-US" sz="1600" dirty="0"/>
              <a:t>Integrated surveillance system to prevent and reduce diet-related Non Communicable Diseases (NCDs</a:t>
            </a:r>
            <a:r>
              <a:rPr lang="en-US" sz="1600" dirty="0" smtClean="0"/>
              <a:t>)</a:t>
            </a:r>
            <a:endParaRPr lang="en-US" sz="1600" b="0" i="0" dirty="0">
              <a:solidFill>
                <a:srgbClr val="616161"/>
              </a:solidFill>
              <a:effectLst/>
              <a:latin typeface="eui-default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8406817" y="3972993"/>
            <a:ext cx="3406497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smtClean="0"/>
              <a:t>HORIZON-CL6-2022-FARM2FORK-01-11. </a:t>
            </a:r>
            <a:r>
              <a:rPr lang="en-US" sz="1600" dirty="0"/>
              <a:t>Effective systems for authenticity and traceability in the food </a:t>
            </a:r>
            <a:r>
              <a:rPr lang="en-US" sz="1600" dirty="0" smtClean="0"/>
              <a:t>system</a:t>
            </a:r>
            <a:endParaRPr lang="en-US" sz="1600" b="0" i="0" dirty="0">
              <a:solidFill>
                <a:srgbClr val="616161"/>
              </a:solidFill>
              <a:effectLst/>
              <a:latin typeface="eui-default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816383" y="2141101"/>
            <a:ext cx="339227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smtClean="0"/>
              <a:t>HORIZON-CL6-2022-FARM2FORK-01-13. AU-EU Combatting all forms of malnutrition </a:t>
            </a:r>
            <a:endParaRPr lang="en-US" sz="1600" b="0" i="0" dirty="0">
              <a:solidFill>
                <a:srgbClr val="616161"/>
              </a:solidFill>
              <a:effectLst/>
              <a:latin typeface="eui-default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823492" y="3988475"/>
            <a:ext cx="3392278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1600" dirty="0"/>
              <a:t>HORIZON-CL6-2021-CIRCBIO-01-07: Microbiomes for bio-based innovation and environmental applications</a:t>
            </a:r>
            <a:endParaRPr lang="es-ES" sz="16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495199" y="1247006"/>
            <a:ext cx="1913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HORIZON CL6</a:t>
            </a:r>
            <a:endParaRPr lang="es-ES" sz="2400" b="1" dirty="0"/>
          </a:p>
        </p:txBody>
      </p:sp>
      <p:sp>
        <p:nvSpPr>
          <p:cNvPr id="18" name="Rectángulo 17"/>
          <p:cNvSpPr/>
          <p:nvPr/>
        </p:nvSpPr>
        <p:spPr>
          <a:xfrm>
            <a:off x="495199" y="1663869"/>
            <a:ext cx="8183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Type of Action: HORIZON-RIA </a:t>
            </a:r>
            <a:r>
              <a:rPr lang="en-US" dirty="0"/>
              <a:t>HORIZON Research and Innovation Actions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086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  <p:bldP spid="11" grpId="0" animBg="1"/>
      <p:bldP spid="12" grpId="0" animBg="1"/>
      <p:bldP spid="14" grpId="0" animBg="1"/>
      <p:bldP spid="15" grpId="0" animBg="1"/>
      <p:bldP spid="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334</Words>
  <Application>Microsoft Office PowerPoint</Application>
  <PresentationFormat>Panorámica</PresentationFormat>
  <Paragraphs>73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eui-default</vt:lpstr>
      <vt:lpstr>Graphik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 Cortina Martínez</dc:creator>
  <cp:lastModifiedBy>Maria</cp:lastModifiedBy>
  <cp:revision>39</cp:revision>
  <dcterms:created xsi:type="dcterms:W3CDTF">2021-11-10T09:14:27Z</dcterms:created>
  <dcterms:modified xsi:type="dcterms:W3CDTF">2021-11-22T15:58:53Z</dcterms:modified>
</cp:coreProperties>
</file>