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523" r:id="rId1"/>
    <p:sldMasterId id="2147483649" r:id="rId2"/>
  </p:sldMasterIdLst>
  <p:notesMasterIdLst>
    <p:notesMasterId r:id="rId20"/>
  </p:notesMasterIdLst>
  <p:handoutMasterIdLst>
    <p:handoutMasterId r:id="rId21"/>
  </p:handout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74" r:id="rId14"/>
    <p:sldId id="268" r:id="rId15"/>
    <p:sldId id="269" r:id="rId16"/>
    <p:sldId id="270" r:id="rId17"/>
    <p:sldId id="272" r:id="rId18"/>
    <p:sldId id="273" r:id="rId19"/>
  </p:sldIdLst>
  <p:sldSz cx="12192000" cy="6858000"/>
  <p:notesSz cx="6805613" cy="99441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BAE4"/>
    <a:srgbClr val="0076B3"/>
    <a:srgbClr val="006491"/>
    <a:srgbClr val="CCCCCC"/>
    <a:srgbClr val="64B4E6"/>
    <a:srgbClr val="6B6B6B"/>
    <a:srgbClr val="000000"/>
    <a:srgbClr val="AA7100"/>
    <a:srgbClr val="005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2B697B-C0B3-4861-B394-56289EC00C9E}" v="28" dt="2023-11-14T07:18:07.5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097" autoAdjust="0"/>
  </p:normalViewPr>
  <p:slideViewPr>
    <p:cSldViewPr>
      <p:cViewPr varScale="1">
        <p:scale>
          <a:sx n="85" d="100"/>
          <a:sy n="85" d="100"/>
        </p:scale>
        <p:origin x="774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3570" y="648"/>
      </p:cViewPr>
      <p:guideLst>
        <p:guide orient="horz" pos="3132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Encinas Martínez" userId="a0d295da-ac1c-44ad-88e5-da3c5f3e5ff9" providerId="ADAL" clId="{4F2B697B-C0B3-4861-B394-56289EC00C9E}"/>
    <pc:docChg chg="undo custSel addSld delSld modSld">
      <pc:chgData name="Carlos Encinas Martínez" userId="a0d295da-ac1c-44ad-88e5-da3c5f3e5ff9" providerId="ADAL" clId="{4F2B697B-C0B3-4861-B394-56289EC00C9E}" dt="2023-11-14T07:18:07.562" v="696" actId="20577"/>
      <pc:docMkLst>
        <pc:docMk/>
      </pc:docMkLst>
      <pc:sldChg chg="modSp mod">
        <pc:chgData name="Carlos Encinas Martínez" userId="a0d295da-ac1c-44ad-88e5-da3c5f3e5ff9" providerId="ADAL" clId="{4F2B697B-C0B3-4861-B394-56289EC00C9E}" dt="2023-11-13T10:02:04.106" v="291" actId="1076"/>
        <pc:sldMkLst>
          <pc:docMk/>
          <pc:sldMk cId="0" sldId="258"/>
        </pc:sldMkLst>
        <pc:spChg chg="mod">
          <ac:chgData name="Carlos Encinas Martínez" userId="a0d295da-ac1c-44ad-88e5-da3c5f3e5ff9" providerId="ADAL" clId="{4F2B697B-C0B3-4861-B394-56289EC00C9E}" dt="2023-11-13T10:00:31.498" v="230" actId="6549"/>
          <ac:spMkLst>
            <pc:docMk/>
            <pc:sldMk cId="0" sldId="258"/>
            <ac:spMk id="17410" creationId="{1310A898-8FF0-46D0-8682-87CE6AE446C4}"/>
          </ac:spMkLst>
        </pc:spChg>
        <pc:spChg chg="mod">
          <ac:chgData name="Carlos Encinas Martínez" userId="a0d295da-ac1c-44ad-88e5-da3c5f3e5ff9" providerId="ADAL" clId="{4F2B697B-C0B3-4861-B394-56289EC00C9E}" dt="2023-11-13T10:02:04.106" v="291" actId="1076"/>
          <ac:spMkLst>
            <pc:docMk/>
            <pc:sldMk cId="0" sldId="258"/>
            <ac:spMk id="17411" creationId="{F19183C9-2455-43C2-8BF1-1B83EE25B75A}"/>
          </ac:spMkLst>
        </pc:spChg>
      </pc:sldChg>
      <pc:sldChg chg="addSp delSp modSp add mod">
        <pc:chgData name="Carlos Encinas Martínez" userId="a0d295da-ac1c-44ad-88e5-da3c5f3e5ff9" providerId="ADAL" clId="{4F2B697B-C0B3-4861-B394-56289EC00C9E}" dt="2023-11-13T13:01:59.964" v="631" actId="478"/>
        <pc:sldMkLst>
          <pc:docMk/>
          <pc:sldMk cId="9176076" sldId="259"/>
        </pc:sldMkLst>
        <pc:spChg chg="add del mod">
          <ac:chgData name="Carlos Encinas Martínez" userId="a0d295da-ac1c-44ad-88e5-da3c5f3e5ff9" providerId="ADAL" clId="{4F2B697B-C0B3-4861-B394-56289EC00C9E}" dt="2023-11-13T13:01:59.964" v="631" actId="478"/>
          <ac:spMkLst>
            <pc:docMk/>
            <pc:sldMk cId="9176076" sldId="259"/>
            <ac:spMk id="2" creationId="{D2FAEE7E-7A1B-2079-66D1-3FFBCE8F6B82}"/>
          </ac:spMkLst>
        </pc:spChg>
        <pc:spChg chg="add mod">
          <ac:chgData name="Carlos Encinas Martínez" userId="a0d295da-ac1c-44ad-88e5-da3c5f3e5ff9" providerId="ADAL" clId="{4F2B697B-C0B3-4861-B394-56289EC00C9E}" dt="2023-11-13T09:26:07.179" v="4" actId="478"/>
          <ac:spMkLst>
            <pc:docMk/>
            <pc:sldMk cId="9176076" sldId="259"/>
            <ac:spMk id="3" creationId="{2211C1B2-E7CB-47C1-1304-7D1D1E7FE0C0}"/>
          </ac:spMkLst>
        </pc:spChg>
        <pc:spChg chg="del">
          <ac:chgData name="Carlos Encinas Martínez" userId="a0d295da-ac1c-44ad-88e5-da3c5f3e5ff9" providerId="ADAL" clId="{4F2B697B-C0B3-4861-B394-56289EC00C9E}" dt="2023-11-13T09:26:03.002" v="3" actId="478"/>
          <ac:spMkLst>
            <pc:docMk/>
            <pc:sldMk cId="9176076" sldId="259"/>
            <ac:spMk id="17410" creationId="{1310A898-8FF0-46D0-8682-87CE6AE446C4}"/>
          </ac:spMkLst>
        </pc:spChg>
        <pc:spChg chg="del">
          <ac:chgData name="Carlos Encinas Martínez" userId="a0d295da-ac1c-44ad-88e5-da3c5f3e5ff9" providerId="ADAL" clId="{4F2B697B-C0B3-4861-B394-56289EC00C9E}" dt="2023-11-13T09:26:07.179" v="4" actId="478"/>
          <ac:spMkLst>
            <pc:docMk/>
            <pc:sldMk cId="9176076" sldId="259"/>
            <ac:spMk id="17411" creationId="{F19183C9-2455-43C2-8BF1-1B83EE25B75A}"/>
          </ac:spMkLst>
        </pc:spChg>
        <pc:picChg chg="add mod">
          <ac:chgData name="Carlos Encinas Martínez" userId="a0d295da-ac1c-44ad-88e5-da3c5f3e5ff9" providerId="ADAL" clId="{4F2B697B-C0B3-4861-B394-56289EC00C9E}" dt="2023-11-13T09:26:21.600" v="6" actId="1076"/>
          <ac:picMkLst>
            <pc:docMk/>
            <pc:sldMk cId="9176076" sldId="259"/>
            <ac:picMk id="4" creationId="{C57E6C29-5FDC-F408-864A-9CAB635E7BDF}"/>
          </ac:picMkLst>
        </pc:picChg>
      </pc:sldChg>
      <pc:sldChg chg="addSp delSp modSp add mod">
        <pc:chgData name="Carlos Encinas Martínez" userId="a0d295da-ac1c-44ad-88e5-da3c5f3e5ff9" providerId="ADAL" clId="{4F2B697B-C0B3-4861-B394-56289EC00C9E}" dt="2023-11-13T09:38:52.745" v="62" actId="14100"/>
        <pc:sldMkLst>
          <pc:docMk/>
          <pc:sldMk cId="2315267115" sldId="260"/>
        </pc:sldMkLst>
        <pc:spChg chg="mod">
          <ac:chgData name="Carlos Encinas Martínez" userId="a0d295da-ac1c-44ad-88e5-da3c5f3e5ff9" providerId="ADAL" clId="{4F2B697B-C0B3-4861-B394-56289EC00C9E}" dt="2023-11-13T09:37:01.057" v="57" actId="14100"/>
          <ac:spMkLst>
            <pc:docMk/>
            <pc:sldMk cId="2315267115" sldId="260"/>
            <ac:spMk id="2" creationId="{D2FAEE7E-7A1B-2079-66D1-3FFBCE8F6B82}"/>
          </ac:spMkLst>
        </pc:spChg>
        <pc:picChg chg="del">
          <ac:chgData name="Carlos Encinas Martínez" userId="a0d295da-ac1c-44ad-88e5-da3c5f3e5ff9" providerId="ADAL" clId="{4F2B697B-C0B3-4861-B394-56289EC00C9E}" dt="2023-11-13T09:32:03.749" v="8" actId="478"/>
          <ac:picMkLst>
            <pc:docMk/>
            <pc:sldMk cId="2315267115" sldId="260"/>
            <ac:picMk id="4" creationId="{C57E6C29-5FDC-F408-864A-9CAB635E7BDF}"/>
          </ac:picMkLst>
        </pc:picChg>
        <pc:picChg chg="add mod">
          <ac:chgData name="Carlos Encinas Martínez" userId="a0d295da-ac1c-44ad-88e5-da3c5f3e5ff9" providerId="ADAL" clId="{4F2B697B-C0B3-4861-B394-56289EC00C9E}" dt="2023-11-13T09:35:15.640" v="38" actId="1076"/>
          <ac:picMkLst>
            <pc:docMk/>
            <pc:sldMk cId="2315267115" sldId="260"/>
            <ac:picMk id="6" creationId="{1D0F6AE6-7004-4231-AEF1-E12BA3A69D97}"/>
          </ac:picMkLst>
        </pc:picChg>
        <pc:picChg chg="add mod">
          <ac:chgData name="Carlos Encinas Martínez" userId="a0d295da-ac1c-44ad-88e5-da3c5f3e5ff9" providerId="ADAL" clId="{4F2B697B-C0B3-4861-B394-56289EC00C9E}" dt="2023-11-13T09:38:52.745" v="62" actId="14100"/>
          <ac:picMkLst>
            <pc:docMk/>
            <pc:sldMk cId="2315267115" sldId="260"/>
            <ac:picMk id="1026" creationId="{E51157CC-01CC-9F92-86AF-95D4C0FBD269}"/>
          </ac:picMkLst>
        </pc:picChg>
      </pc:sldChg>
      <pc:sldChg chg="addSp delSp modSp add mod">
        <pc:chgData name="Carlos Encinas Martínez" userId="a0d295da-ac1c-44ad-88e5-da3c5f3e5ff9" providerId="ADAL" clId="{4F2B697B-C0B3-4861-B394-56289EC00C9E}" dt="2023-11-13T13:02:08.844" v="632" actId="478"/>
        <pc:sldMkLst>
          <pc:docMk/>
          <pc:sldMk cId="1076361312" sldId="261"/>
        </pc:sldMkLst>
        <pc:spChg chg="mod">
          <ac:chgData name="Carlos Encinas Martínez" userId="a0d295da-ac1c-44ad-88e5-da3c5f3e5ff9" providerId="ADAL" clId="{4F2B697B-C0B3-4861-B394-56289EC00C9E}" dt="2023-11-13T09:47:31.586" v="91" actId="5793"/>
          <ac:spMkLst>
            <pc:docMk/>
            <pc:sldMk cId="1076361312" sldId="261"/>
            <ac:spMk id="2" creationId="{D2FAEE7E-7A1B-2079-66D1-3FFBCE8F6B82}"/>
          </ac:spMkLst>
        </pc:spChg>
        <pc:spChg chg="del">
          <ac:chgData name="Carlos Encinas Martínez" userId="a0d295da-ac1c-44ad-88e5-da3c5f3e5ff9" providerId="ADAL" clId="{4F2B697B-C0B3-4861-B394-56289EC00C9E}" dt="2023-11-13T13:02:08.844" v="632" actId="478"/>
          <ac:spMkLst>
            <pc:docMk/>
            <pc:sldMk cId="1076361312" sldId="261"/>
            <ac:spMk id="3" creationId="{2211C1B2-E7CB-47C1-1304-7D1D1E7FE0C0}"/>
          </ac:spMkLst>
        </pc:spChg>
        <pc:picChg chg="del">
          <ac:chgData name="Carlos Encinas Martínez" userId="a0d295da-ac1c-44ad-88e5-da3c5f3e5ff9" providerId="ADAL" clId="{4F2B697B-C0B3-4861-B394-56289EC00C9E}" dt="2023-11-13T09:41:35.979" v="65" actId="478"/>
          <ac:picMkLst>
            <pc:docMk/>
            <pc:sldMk cId="1076361312" sldId="261"/>
            <ac:picMk id="6" creationId="{1D0F6AE6-7004-4231-AEF1-E12BA3A69D97}"/>
          </ac:picMkLst>
        </pc:picChg>
        <pc:picChg chg="del">
          <ac:chgData name="Carlos Encinas Martínez" userId="a0d295da-ac1c-44ad-88e5-da3c5f3e5ff9" providerId="ADAL" clId="{4F2B697B-C0B3-4861-B394-56289EC00C9E}" dt="2023-11-13T09:41:34.089" v="64" actId="478"/>
          <ac:picMkLst>
            <pc:docMk/>
            <pc:sldMk cId="1076361312" sldId="261"/>
            <ac:picMk id="1026" creationId="{E51157CC-01CC-9F92-86AF-95D4C0FBD269}"/>
          </ac:picMkLst>
        </pc:picChg>
        <pc:picChg chg="add mod">
          <ac:chgData name="Carlos Encinas Martínez" userId="a0d295da-ac1c-44ad-88e5-da3c5f3e5ff9" providerId="ADAL" clId="{4F2B697B-C0B3-4861-B394-56289EC00C9E}" dt="2023-11-13T09:50:28.588" v="100" actId="14100"/>
          <ac:picMkLst>
            <pc:docMk/>
            <pc:sldMk cId="1076361312" sldId="261"/>
            <ac:picMk id="2050" creationId="{B6360BB1-EF6E-3BC1-BF86-53637D02D3B0}"/>
          </ac:picMkLst>
        </pc:picChg>
        <pc:picChg chg="add mod">
          <ac:chgData name="Carlos Encinas Martínez" userId="a0d295da-ac1c-44ad-88e5-da3c5f3e5ff9" providerId="ADAL" clId="{4F2B697B-C0B3-4861-B394-56289EC00C9E}" dt="2023-11-13T09:50:18.243" v="99" actId="1076"/>
          <ac:picMkLst>
            <pc:docMk/>
            <pc:sldMk cId="1076361312" sldId="261"/>
            <ac:picMk id="2052" creationId="{3A1A2955-2C72-6101-59B4-2A2E0F76F093}"/>
          </ac:picMkLst>
        </pc:picChg>
        <pc:picChg chg="add mod">
          <ac:chgData name="Carlos Encinas Martínez" userId="a0d295da-ac1c-44ad-88e5-da3c5f3e5ff9" providerId="ADAL" clId="{4F2B697B-C0B3-4861-B394-56289EC00C9E}" dt="2023-11-13T09:50:12.932" v="98" actId="14100"/>
          <ac:picMkLst>
            <pc:docMk/>
            <pc:sldMk cId="1076361312" sldId="261"/>
            <ac:picMk id="2054" creationId="{4C92418F-A7CC-41ED-B719-80B0C7E91650}"/>
          </ac:picMkLst>
        </pc:picChg>
      </pc:sldChg>
      <pc:sldChg chg="addSp delSp modSp add mod">
        <pc:chgData name="Carlos Encinas Martínez" userId="a0d295da-ac1c-44ad-88e5-da3c5f3e5ff9" providerId="ADAL" clId="{4F2B697B-C0B3-4861-B394-56289EC00C9E}" dt="2023-11-13T09:56:59.638" v="128" actId="122"/>
        <pc:sldMkLst>
          <pc:docMk/>
          <pc:sldMk cId="260045976" sldId="262"/>
        </pc:sldMkLst>
        <pc:spChg chg="mod">
          <ac:chgData name="Carlos Encinas Martínez" userId="a0d295da-ac1c-44ad-88e5-da3c5f3e5ff9" providerId="ADAL" clId="{4F2B697B-C0B3-4861-B394-56289EC00C9E}" dt="2023-11-13T09:56:59.638" v="128" actId="122"/>
          <ac:spMkLst>
            <pc:docMk/>
            <pc:sldMk cId="260045976" sldId="262"/>
            <ac:spMk id="2" creationId="{D2FAEE7E-7A1B-2079-66D1-3FFBCE8F6B82}"/>
          </ac:spMkLst>
        </pc:spChg>
        <pc:picChg chg="add del mod">
          <ac:chgData name="Carlos Encinas Martínez" userId="a0d295da-ac1c-44ad-88e5-da3c5f3e5ff9" providerId="ADAL" clId="{4F2B697B-C0B3-4861-B394-56289EC00C9E}" dt="2023-11-13T09:55:48.137" v="108" actId="478"/>
          <ac:picMkLst>
            <pc:docMk/>
            <pc:sldMk cId="260045976" sldId="262"/>
            <ac:picMk id="5" creationId="{FC91F13E-1C73-0158-FD37-C8D4D4BB5849}"/>
          </ac:picMkLst>
        </pc:picChg>
        <pc:picChg chg="add mod">
          <ac:chgData name="Carlos Encinas Martínez" userId="a0d295da-ac1c-44ad-88e5-da3c5f3e5ff9" providerId="ADAL" clId="{4F2B697B-C0B3-4861-B394-56289EC00C9E}" dt="2023-11-13T09:56:24.811" v="111" actId="1076"/>
          <ac:picMkLst>
            <pc:docMk/>
            <pc:sldMk cId="260045976" sldId="262"/>
            <ac:picMk id="7" creationId="{CC7FF6A6-BC22-660E-F1B1-4FD3DCD27F6E}"/>
          </ac:picMkLst>
        </pc:picChg>
        <pc:picChg chg="del">
          <ac:chgData name="Carlos Encinas Martínez" userId="a0d295da-ac1c-44ad-88e5-da3c5f3e5ff9" providerId="ADAL" clId="{4F2B697B-C0B3-4861-B394-56289EC00C9E}" dt="2023-11-13T09:54:55" v="102" actId="478"/>
          <ac:picMkLst>
            <pc:docMk/>
            <pc:sldMk cId="260045976" sldId="262"/>
            <ac:picMk id="2050" creationId="{B6360BB1-EF6E-3BC1-BF86-53637D02D3B0}"/>
          </ac:picMkLst>
        </pc:picChg>
        <pc:picChg chg="del">
          <ac:chgData name="Carlos Encinas Martínez" userId="a0d295da-ac1c-44ad-88e5-da3c5f3e5ff9" providerId="ADAL" clId="{4F2B697B-C0B3-4861-B394-56289EC00C9E}" dt="2023-11-13T09:54:56" v="103" actId="478"/>
          <ac:picMkLst>
            <pc:docMk/>
            <pc:sldMk cId="260045976" sldId="262"/>
            <ac:picMk id="2052" creationId="{3A1A2955-2C72-6101-59B4-2A2E0F76F093}"/>
          </ac:picMkLst>
        </pc:picChg>
        <pc:picChg chg="del">
          <ac:chgData name="Carlos Encinas Martínez" userId="a0d295da-ac1c-44ad-88e5-da3c5f3e5ff9" providerId="ADAL" clId="{4F2B697B-C0B3-4861-B394-56289EC00C9E}" dt="2023-11-13T09:54:56.981" v="104" actId="478"/>
          <ac:picMkLst>
            <pc:docMk/>
            <pc:sldMk cId="260045976" sldId="262"/>
            <ac:picMk id="2054" creationId="{4C92418F-A7CC-41ED-B719-80B0C7E91650}"/>
          </ac:picMkLst>
        </pc:picChg>
      </pc:sldChg>
      <pc:sldChg chg="addSp delSp modSp add mod">
        <pc:chgData name="Carlos Encinas Martínez" userId="a0d295da-ac1c-44ad-88e5-da3c5f3e5ff9" providerId="ADAL" clId="{4F2B697B-C0B3-4861-B394-56289EC00C9E}" dt="2023-11-13T13:02:24.654" v="633" actId="478"/>
        <pc:sldMkLst>
          <pc:docMk/>
          <pc:sldMk cId="1551131970" sldId="263"/>
        </pc:sldMkLst>
        <pc:spChg chg="mod">
          <ac:chgData name="Carlos Encinas Martínez" userId="a0d295da-ac1c-44ad-88e5-da3c5f3e5ff9" providerId="ADAL" clId="{4F2B697B-C0B3-4861-B394-56289EC00C9E}" dt="2023-11-13T11:23:50.609" v="342" actId="14100"/>
          <ac:spMkLst>
            <pc:docMk/>
            <pc:sldMk cId="1551131970" sldId="263"/>
            <ac:spMk id="2" creationId="{D2FAEE7E-7A1B-2079-66D1-3FFBCE8F6B82}"/>
          </ac:spMkLst>
        </pc:spChg>
        <pc:spChg chg="del">
          <ac:chgData name="Carlos Encinas Martínez" userId="a0d295da-ac1c-44ad-88e5-da3c5f3e5ff9" providerId="ADAL" clId="{4F2B697B-C0B3-4861-B394-56289EC00C9E}" dt="2023-11-13T13:02:24.654" v="633" actId="478"/>
          <ac:spMkLst>
            <pc:docMk/>
            <pc:sldMk cId="1551131970" sldId="263"/>
            <ac:spMk id="3" creationId="{2211C1B2-E7CB-47C1-1304-7D1D1E7FE0C0}"/>
          </ac:spMkLst>
        </pc:spChg>
        <pc:picChg chg="add mod">
          <ac:chgData name="Carlos Encinas Martínez" userId="a0d295da-ac1c-44ad-88e5-da3c5f3e5ff9" providerId="ADAL" clId="{4F2B697B-C0B3-4861-B394-56289EC00C9E}" dt="2023-11-13T11:23:30.146" v="341" actId="1076"/>
          <ac:picMkLst>
            <pc:docMk/>
            <pc:sldMk cId="1551131970" sldId="263"/>
            <ac:picMk id="5" creationId="{31489601-2000-CA5C-8C3E-77C6F88F1BB1}"/>
          </ac:picMkLst>
        </pc:picChg>
        <pc:picChg chg="del">
          <ac:chgData name="Carlos Encinas Martínez" userId="a0d295da-ac1c-44ad-88e5-da3c5f3e5ff9" providerId="ADAL" clId="{4F2B697B-C0B3-4861-B394-56289EC00C9E}" dt="2023-11-13T11:21:52.687" v="293" actId="478"/>
          <ac:picMkLst>
            <pc:docMk/>
            <pc:sldMk cId="1551131970" sldId="263"/>
            <ac:picMk id="7" creationId="{CC7FF6A6-BC22-660E-F1B1-4FD3DCD27F6E}"/>
          </ac:picMkLst>
        </pc:picChg>
        <pc:picChg chg="add mod">
          <ac:chgData name="Carlos Encinas Martínez" userId="a0d295da-ac1c-44ad-88e5-da3c5f3e5ff9" providerId="ADAL" clId="{4F2B697B-C0B3-4861-B394-56289EC00C9E}" dt="2023-11-13T11:27:05.177" v="344" actId="1076"/>
          <ac:picMkLst>
            <pc:docMk/>
            <pc:sldMk cId="1551131970" sldId="263"/>
            <ac:picMk id="8" creationId="{BF497BB7-CB30-3445-BE63-6684F91D2B57}"/>
          </ac:picMkLst>
        </pc:picChg>
      </pc:sldChg>
      <pc:sldChg chg="addSp delSp modSp new mod">
        <pc:chgData name="Carlos Encinas Martínez" userId="a0d295da-ac1c-44ad-88e5-da3c5f3e5ff9" providerId="ADAL" clId="{4F2B697B-C0B3-4861-B394-56289EC00C9E}" dt="2023-11-13T11:32:33.992" v="353" actId="1076"/>
        <pc:sldMkLst>
          <pc:docMk/>
          <pc:sldMk cId="494724747" sldId="264"/>
        </pc:sldMkLst>
        <pc:spChg chg="del mod">
          <ac:chgData name="Carlos Encinas Martínez" userId="a0d295da-ac1c-44ad-88e5-da3c5f3e5ff9" providerId="ADAL" clId="{4F2B697B-C0B3-4861-B394-56289EC00C9E}" dt="2023-11-13T11:31:10.770" v="350" actId="478"/>
          <ac:spMkLst>
            <pc:docMk/>
            <pc:sldMk cId="494724747" sldId="264"/>
            <ac:spMk id="2" creationId="{489A97B2-7474-8041-5439-6EA83E4671CB}"/>
          </ac:spMkLst>
        </pc:spChg>
        <pc:spChg chg="del">
          <ac:chgData name="Carlos Encinas Martínez" userId="a0d295da-ac1c-44ad-88e5-da3c5f3e5ff9" providerId="ADAL" clId="{4F2B697B-C0B3-4861-B394-56289EC00C9E}" dt="2023-11-13T11:28:45.855" v="346" actId="478"/>
          <ac:spMkLst>
            <pc:docMk/>
            <pc:sldMk cId="494724747" sldId="264"/>
            <ac:spMk id="3" creationId="{B9C151EF-E43D-C717-19FF-C75656C84744}"/>
          </ac:spMkLst>
        </pc:spChg>
        <pc:picChg chg="add mod">
          <ac:chgData name="Carlos Encinas Martínez" userId="a0d295da-ac1c-44ad-88e5-da3c5f3e5ff9" providerId="ADAL" clId="{4F2B697B-C0B3-4861-B394-56289EC00C9E}" dt="2023-11-13T11:32:33.992" v="353" actId="1076"/>
          <ac:picMkLst>
            <pc:docMk/>
            <pc:sldMk cId="494724747" sldId="264"/>
            <ac:picMk id="5" creationId="{9B8321DB-A21D-FA00-0E3A-24395C46FAC0}"/>
          </ac:picMkLst>
        </pc:picChg>
        <pc:picChg chg="add mod">
          <ac:chgData name="Carlos Encinas Martínez" userId="a0d295da-ac1c-44ad-88e5-da3c5f3e5ff9" providerId="ADAL" clId="{4F2B697B-C0B3-4861-B394-56289EC00C9E}" dt="2023-11-13T11:32:21.991" v="352" actId="1076"/>
          <ac:picMkLst>
            <pc:docMk/>
            <pc:sldMk cId="494724747" sldId="264"/>
            <ac:picMk id="7" creationId="{9FBCC0B0-CF8E-4298-0BA4-0F05154C60E4}"/>
          </ac:picMkLst>
        </pc:picChg>
      </pc:sldChg>
      <pc:sldChg chg="addSp delSp modSp new mod">
        <pc:chgData name="Carlos Encinas Martínez" userId="a0d295da-ac1c-44ad-88e5-da3c5f3e5ff9" providerId="ADAL" clId="{4F2B697B-C0B3-4861-B394-56289EC00C9E}" dt="2023-11-13T11:44:57.150" v="409" actId="122"/>
        <pc:sldMkLst>
          <pc:docMk/>
          <pc:sldMk cId="4094241041" sldId="265"/>
        </pc:sldMkLst>
        <pc:spChg chg="mod">
          <ac:chgData name="Carlos Encinas Martínez" userId="a0d295da-ac1c-44ad-88e5-da3c5f3e5ff9" providerId="ADAL" clId="{4F2B697B-C0B3-4861-B394-56289EC00C9E}" dt="2023-11-13T11:44:57.150" v="409" actId="122"/>
          <ac:spMkLst>
            <pc:docMk/>
            <pc:sldMk cId="4094241041" sldId="265"/>
            <ac:spMk id="2" creationId="{703C6D25-184A-FCA3-8498-E8239F955814}"/>
          </ac:spMkLst>
        </pc:spChg>
        <pc:spChg chg="del">
          <ac:chgData name="Carlos Encinas Martínez" userId="a0d295da-ac1c-44ad-88e5-da3c5f3e5ff9" providerId="ADAL" clId="{4F2B697B-C0B3-4861-B394-56289EC00C9E}" dt="2023-11-13T11:41:00.434" v="355" actId="478"/>
          <ac:spMkLst>
            <pc:docMk/>
            <pc:sldMk cId="4094241041" sldId="265"/>
            <ac:spMk id="3" creationId="{55C18FA0-80BE-175E-E43D-E63DA2C322A6}"/>
          </ac:spMkLst>
        </pc:spChg>
        <pc:picChg chg="add mod">
          <ac:chgData name="Carlos Encinas Martínez" userId="a0d295da-ac1c-44ad-88e5-da3c5f3e5ff9" providerId="ADAL" clId="{4F2B697B-C0B3-4861-B394-56289EC00C9E}" dt="2023-11-13T11:41:31.911" v="359" actId="1076"/>
          <ac:picMkLst>
            <pc:docMk/>
            <pc:sldMk cId="4094241041" sldId="265"/>
            <ac:picMk id="5" creationId="{3481577E-153C-B986-7217-FCA4C23FB68E}"/>
          </ac:picMkLst>
        </pc:picChg>
      </pc:sldChg>
      <pc:sldChg chg="new del">
        <pc:chgData name="Carlos Encinas Martínez" userId="a0d295da-ac1c-44ad-88e5-da3c5f3e5ff9" providerId="ADAL" clId="{4F2B697B-C0B3-4861-B394-56289EC00C9E}" dt="2023-11-13T11:46:00.517" v="411" actId="680"/>
        <pc:sldMkLst>
          <pc:docMk/>
          <pc:sldMk cId="378005272" sldId="266"/>
        </pc:sldMkLst>
      </pc:sldChg>
      <pc:sldChg chg="addSp delSp modSp add mod">
        <pc:chgData name="Carlos Encinas Martínez" userId="a0d295da-ac1c-44ad-88e5-da3c5f3e5ff9" providerId="ADAL" clId="{4F2B697B-C0B3-4861-B394-56289EC00C9E}" dt="2023-11-13T11:49:10.985" v="453" actId="14100"/>
        <pc:sldMkLst>
          <pc:docMk/>
          <pc:sldMk cId="2330144183" sldId="266"/>
        </pc:sldMkLst>
        <pc:spChg chg="mod">
          <ac:chgData name="Carlos Encinas Martínez" userId="a0d295da-ac1c-44ad-88e5-da3c5f3e5ff9" providerId="ADAL" clId="{4F2B697B-C0B3-4861-B394-56289EC00C9E}" dt="2023-11-13T11:46:18.616" v="447" actId="20577"/>
          <ac:spMkLst>
            <pc:docMk/>
            <pc:sldMk cId="2330144183" sldId="266"/>
            <ac:spMk id="2" creationId="{703C6D25-184A-FCA3-8498-E8239F955814}"/>
          </ac:spMkLst>
        </pc:spChg>
        <pc:picChg chg="add mod">
          <ac:chgData name="Carlos Encinas Martínez" userId="a0d295da-ac1c-44ad-88e5-da3c5f3e5ff9" providerId="ADAL" clId="{4F2B697B-C0B3-4861-B394-56289EC00C9E}" dt="2023-11-13T11:47:49.305" v="450" actId="1076"/>
          <ac:picMkLst>
            <pc:docMk/>
            <pc:sldMk cId="2330144183" sldId="266"/>
            <ac:picMk id="4" creationId="{3C2A5D3C-935D-2386-249D-2BBD657BE35F}"/>
          </ac:picMkLst>
        </pc:picChg>
        <pc:picChg chg="del">
          <ac:chgData name="Carlos Encinas Martínez" userId="a0d295da-ac1c-44ad-88e5-da3c5f3e5ff9" providerId="ADAL" clId="{4F2B697B-C0B3-4861-B394-56289EC00C9E}" dt="2023-11-13T11:46:07.112" v="413" actId="478"/>
          <ac:picMkLst>
            <pc:docMk/>
            <pc:sldMk cId="2330144183" sldId="266"/>
            <ac:picMk id="5" creationId="{3481577E-153C-B986-7217-FCA4C23FB68E}"/>
          </ac:picMkLst>
        </pc:picChg>
        <pc:picChg chg="add mod">
          <ac:chgData name="Carlos Encinas Martínez" userId="a0d295da-ac1c-44ad-88e5-da3c5f3e5ff9" providerId="ADAL" clId="{4F2B697B-C0B3-4861-B394-56289EC00C9E}" dt="2023-11-13T11:49:10.985" v="453" actId="14100"/>
          <ac:picMkLst>
            <pc:docMk/>
            <pc:sldMk cId="2330144183" sldId="266"/>
            <ac:picMk id="7" creationId="{447019BF-6A32-B5C7-5B15-09A4C57E5E16}"/>
          </ac:picMkLst>
        </pc:picChg>
      </pc:sldChg>
      <pc:sldChg chg="addSp delSp modSp add mod">
        <pc:chgData name="Carlos Encinas Martínez" userId="a0d295da-ac1c-44ad-88e5-da3c5f3e5ff9" providerId="ADAL" clId="{4F2B697B-C0B3-4861-B394-56289EC00C9E}" dt="2023-11-13T11:53:39.115" v="490" actId="14100"/>
        <pc:sldMkLst>
          <pc:docMk/>
          <pc:sldMk cId="1386411053" sldId="267"/>
        </pc:sldMkLst>
        <pc:spChg chg="mod">
          <ac:chgData name="Carlos Encinas Martínez" userId="a0d295da-ac1c-44ad-88e5-da3c5f3e5ff9" providerId="ADAL" clId="{4F2B697B-C0B3-4861-B394-56289EC00C9E}" dt="2023-11-13T11:53:39.115" v="490" actId="14100"/>
          <ac:spMkLst>
            <pc:docMk/>
            <pc:sldMk cId="1386411053" sldId="267"/>
            <ac:spMk id="2" creationId="{703C6D25-184A-FCA3-8498-E8239F955814}"/>
          </ac:spMkLst>
        </pc:spChg>
        <pc:picChg chg="del">
          <ac:chgData name="Carlos Encinas Martínez" userId="a0d295da-ac1c-44ad-88e5-da3c5f3e5ff9" providerId="ADAL" clId="{4F2B697B-C0B3-4861-B394-56289EC00C9E}" dt="2023-11-13T11:52:20.122" v="455" actId="478"/>
          <ac:picMkLst>
            <pc:docMk/>
            <pc:sldMk cId="1386411053" sldId="267"/>
            <ac:picMk id="4" creationId="{3C2A5D3C-935D-2386-249D-2BBD657BE35F}"/>
          </ac:picMkLst>
        </pc:picChg>
        <pc:picChg chg="add mod">
          <ac:chgData name="Carlos Encinas Martínez" userId="a0d295da-ac1c-44ad-88e5-da3c5f3e5ff9" providerId="ADAL" clId="{4F2B697B-C0B3-4861-B394-56289EC00C9E}" dt="2023-11-13T11:53:32.043" v="489" actId="1076"/>
          <ac:picMkLst>
            <pc:docMk/>
            <pc:sldMk cId="1386411053" sldId="267"/>
            <ac:picMk id="5" creationId="{60799866-6D77-E45E-5119-FA4A87BCD156}"/>
          </ac:picMkLst>
        </pc:picChg>
        <pc:picChg chg="del">
          <ac:chgData name="Carlos Encinas Martínez" userId="a0d295da-ac1c-44ad-88e5-da3c5f3e5ff9" providerId="ADAL" clId="{4F2B697B-C0B3-4861-B394-56289EC00C9E}" dt="2023-11-13T11:52:57.914" v="487" actId="478"/>
          <ac:picMkLst>
            <pc:docMk/>
            <pc:sldMk cId="1386411053" sldId="267"/>
            <ac:picMk id="7" creationId="{447019BF-6A32-B5C7-5B15-09A4C57E5E16}"/>
          </ac:picMkLst>
        </pc:picChg>
      </pc:sldChg>
      <pc:sldChg chg="addSp delSp modSp add mod">
        <pc:chgData name="Carlos Encinas Martínez" userId="a0d295da-ac1c-44ad-88e5-da3c5f3e5ff9" providerId="ADAL" clId="{4F2B697B-C0B3-4861-B394-56289EC00C9E}" dt="2023-11-13T12:03:36.616" v="527" actId="1076"/>
        <pc:sldMkLst>
          <pc:docMk/>
          <pc:sldMk cId="2917661401" sldId="268"/>
        </pc:sldMkLst>
        <pc:spChg chg="mod">
          <ac:chgData name="Carlos Encinas Martínez" userId="a0d295da-ac1c-44ad-88e5-da3c5f3e5ff9" providerId="ADAL" clId="{4F2B697B-C0B3-4861-B394-56289EC00C9E}" dt="2023-11-13T12:03:28.519" v="526" actId="1076"/>
          <ac:spMkLst>
            <pc:docMk/>
            <pc:sldMk cId="2917661401" sldId="268"/>
            <ac:spMk id="2" creationId="{703C6D25-184A-FCA3-8498-E8239F955814}"/>
          </ac:spMkLst>
        </pc:spChg>
        <pc:picChg chg="add del">
          <ac:chgData name="Carlos Encinas Martínez" userId="a0d295da-ac1c-44ad-88e5-da3c5f3e5ff9" providerId="ADAL" clId="{4F2B697B-C0B3-4861-B394-56289EC00C9E}" dt="2023-11-13T12:02:14.742" v="494" actId="22"/>
          <ac:picMkLst>
            <pc:docMk/>
            <pc:sldMk cId="2917661401" sldId="268"/>
            <ac:picMk id="4" creationId="{D91E32ED-CC27-BC5C-E71D-BB16ACDB129A}"/>
          </ac:picMkLst>
        </pc:picChg>
        <pc:picChg chg="del">
          <ac:chgData name="Carlos Encinas Martínez" userId="a0d295da-ac1c-44ad-88e5-da3c5f3e5ff9" providerId="ADAL" clId="{4F2B697B-C0B3-4861-B394-56289EC00C9E}" dt="2023-11-13T12:01:59.935" v="492" actId="478"/>
          <ac:picMkLst>
            <pc:docMk/>
            <pc:sldMk cId="2917661401" sldId="268"/>
            <ac:picMk id="5" creationId="{60799866-6D77-E45E-5119-FA4A87BCD156}"/>
          </ac:picMkLst>
        </pc:picChg>
        <pc:picChg chg="add mod">
          <ac:chgData name="Carlos Encinas Martínez" userId="a0d295da-ac1c-44ad-88e5-da3c5f3e5ff9" providerId="ADAL" clId="{4F2B697B-C0B3-4861-B394-56289EC00C9E}" dt="2023-11-13T12:03:36.616" v="527" actId="1076"/>
          <ac:picMkLst>
            <pc:docMk/>
            <pc:sldMk cId="2917661401" sldId="268"/>
            <ac:picMk id="7" creationId="{43C9C3D5-697F-A728-14E5-B5ADCBF9758A}"/>
          </ac:picMkLst>
        </pc:picChg>
      </pc:sldChg>
      <pc:sldChg chg="addSp delSp modSp add mod">
        <pc:chgData name="Carlos Encinas Martínez" userId="a0d295da-ac1c-44ad-88e5-da3c5f3e5ff9" providerId="ADAL" clId="{4F2B697B-C0B3-4861-B394-56289EC00C9E}" dt="2023-11-13T12:10:52.710" v="532" actId="1076"/>
        <pc:sldMkLst>
          <pc:docMk/>
          <pc:sldMk cId="3251550295" sldId="269"/>
        </pc:sldMkLst>
        <pc:picChg chg="add mod">
          <ac:chgData name="Carlos Encinas Martínez" userId="a0d295da-ac1c-44ad-88e5-da3c5f3e5ff9" providerId="ADAL" clId="{4F2B697B-C0B3-4861-B394-56289EC00C9E}" dt="2023-11-13T12:10:52.710" v="532" actId="1076"/>
          <ac:picMkLst>
            <pc:docMk/>
            <pc:sldMk cId="3251550295" sldId="269"/>
            <ac:picMk id="4" creationId="{F7103B43-FBD2-B044-B083-DC6C2C23A1DC}"/>
          </ac:picMkLst>
        </pc:picChg>
        <pc:picChg chg="del">
          <ac:chgData name="Carlos Encinas Martínez" userId="a0d295da-ac1c-44ad-88e5-da3c5f3e5ff9" providerId="ADAL" clId="{4F2B697B-C0B3-4861-B394-56289EC00C9E}" dt="2023-11-13T12:10:34.179" v="529" actId="478"/>
          <ac:picMkLst>
            <pc:docMk/>
            <pc:sldMk cId="3251550295" sldId="269"/>
            <ac:picMk id="7" creationId="{43C9C3D5-697F-A728-14E5-B5ADCBF9758A}"/>
          </ac:picMkLst>
        </pc:picChg>
      </pc:sldChg>
      <pc:sldChg chg="addSp delSp modSp add mod">
        <pc:chgData name="Carlos Encinas Martínez" userId="a0d295da-ac1c-44ad-88e5-da3c5f3e5ff9" providerId="ADAL" clId="{4F2B697B-C0B3-4861-B394-56289EC00C9E}" dt="2023-11-13T12:12:54.829" v="538" actId="1076"/>
        <pc:sldMkLst>
          <pc:docMk/>
          <pc:sldMk cId="1966337376" sldId="270"/>
        </pc:sldMkLst>
        <pc:spChg chg="mod">
          <ac:chgData name="Carlos Encinas Martínez" userId="a0d295da-ac1c-44ad-88e5-da3c5f3e5ff9" providerId="ADAL" clId="{4F2B697B-C0B3-4861-B394-56289EC00C9E}" dt="2023-11-13T12:12:54.829" v="538" actId="1076"/>
          <ac:spMkLst>
            <pc:docMk/>
            <pc:sldMk cId="1966337376" sldId="270"/>
            <ac:spMk id="2" creationId="{703C6D25-184A-FCA3-8498-E8239F955814}"/>
          </ac:spMkLst>
        </pc:spChg>
        <pc:picChg chg="del">
          <ac:chgData name="Carlos Encinas Martínez" userId="a0d295da-ac1c-44ad-88e5-da3c5f3e5ff9" providerId="ADAL" clId="{4F2B697B-C0B3-4861-B394-56289EC00C9E}" dt="2023-11-13T12:12:32.435" v="534" actId="478"/>
          <ac:picMkLst>
            <pc:docMk/>
            <pc:sldMk cId="1966337376" sldId="270"/>
            <ac:picMk id="4" creationId="{F7103B43-FBD2-B044-B083-DC6C2C23A1DC}"/>
          </ac:picMkLst>
        </pc:picChg>
        <pc:picChg chg="add mod">
          <ac:chgData name="Carlos Encinas Martínez" userId="a0d295da-ac1c-44ad-88e5-da3c5f3e5ff9" providerId="ADAL" clId="{4F2B697B-C0B3-4861-B394-56289EC00C9E}" dt="2023-11-13T12:12:44.856" v="536" actId="1076"/>
          <ac:picMkLst>
            <pc:docMk/>
            <pc:sldMk cId="1966337376" sldId="270"/>
            <ac:picMk id="5" creationId="{7DA794AB-FE40-4044-BFBA-8FB5F04DA837}"/>
          </ac:picMkLst>
        </pc:picChg>
      </pc:sldChg>
      <pc:sldChg chg="addSp delSp modSp add mod">
        <pc:chgData name="Carlos Encinas Martínez" userId="a0d295da-ac1c-44ad-88e5-da3c5f3e5ff9" providerId="ADAL" clId="{4F2B697B-C0B3-4861-B394-56289EC00C9E}" dt="2023-11-13T12:36:41.698" v="585" actId="14100"/>
        <pc:sldMkLst>
          <pc:docMk/>
          <pc:sldMk cId="1040877769" sldId="271"/>
        </pc:sldMkLst>
        <pc:spChg chg="mod">
          <ac:chgData name="Carlos Encinas Martínez" userId="a0d295da-ac1c-44ad-88e5-da3c5f3e5ff9" providerId="ADAL" clId="{4F2B697B-C0B3-4861-B394-56289EC00C9E}" dt="2023-11-13T12:36:19.797" v="582" actId="1076"/>
          <ac:spMkLst>
            <pc:docMk/>
            <pc:sldMk cId="1040877769" sldId="271"/>
            <ac:spMk id="2" creationId="{703C6D25-184A-FCA3-8498-E8239F955814}"/>
          </ac:spMkLst>
        </pc:spChg>
        <pc:picChg chg="add mod">
          <ac:chgData name="Carlos Encinas Martínez" userId="a0d295da-ac1c-44ad-88e5-da3c5f3e5ff9" providerId="ADAL" clId="{4F2B697B-C0B3-4861-B394-56289EC00C9E}" dt="2023-11-13T12:36:41.698" v="585" actId="14100"/>
          <ac:picMkLst>
            <pc:docMk/>
            <pc:sldMk cId="1040877769" sldId="271"/>
            <ac:picMk id="4" creationId="{3E965F87-3D7C-4849-71D4-9C0D93B2CD10}"/>
          </ac:picMkLst>
        </pc:picChg>
        <pc:picChg chg="del">
          <ac:chgData name="Carlos Encinas Martínez" userId="a0d295da-ac1c-44ad-88e5-da3c5f3e5ff9" providerId="ADAL" clId="{4F2B697B-C0B3-4861-B394-56289EC00C9E}" dt="2023-11-13T12:32:42.304" v="579" actId="478"/>
          <ac:picMkLst>
            <pc:docMk/>
            <pc:sldMk cId="1040877769" sldId="271"/>
            <ac:picMk id="5" creationId="{60799866-6D77-E45E-5119-FA4A87BCD156}"/>
          </ac:picMkLst>
        </pc:picChg>
      </pc:sldChg>
      <pc:sldChg chg="addSp delSp modSp add mod">
        <pc:chgData name="Carlos Encinas Martínez" userId="a0d295da-ac1c-44ad-88e5-da3c5f3e5ff9" providerId="ADAL" clId="{4F2B697B-C0B3-4861-B394-56289EC00C9E}" dt="2023-11-13T12:49:23.085" v="625" actId="20577"/>
        <pc:sldMkLst>
          <pc:docMk/>
          <pc:sldMk cId="3748893078" sldId="272"/>
        </pc:sldMkLst>
        <pc:spChg chg="add mod">
          <ac:chgData name="Carlos Encinas Martínez" userId="a0d295da-ac1c-44ad-88e5-da3c5f3e5ff9" providerId="ADAL" clId="{4F2B697B-C0B3-4861-B394-56289EC00C9E}" dt="2023-11-13T12:49:23.085" v="625" actId="20577"/>
          <ac:spMkLst>
            <pc:docMk/>
            <pc:sldMk cId="3748893078" sldId="272"/>
            <ac:spMk id="3" creationId="{DB16EA69-E039-8951-429F-C9A728A25116}"/>
          </ac:spMkLst>
        </pc:spChg>
        <pc:picChg chg="del">
          <ac:chgData name="Carlos Encinas Martínez" userId="a0d295da-ac1c-44ad-88e5-da3c5f3e5ff9" providerId="ADAL" clId="{4F2B697B-C0B3-4861-B394-56289EC00C9E}" dt="2023-11-13T12:42:15.538" v="587" actId="478"/>
          <ac:picMkLst>
            <pc:docMk/>
            <pc:sldMk cId="3748893078" sldId="272"/>
            <ac:picMk id="5" creationId="{7DA794AB-FE40-4044-BFBA-8FB5F04DA837}"/>
          </ac:picMkLst>
        </pc:picChg>
      </pc:sldChg>
      <pc:sldChg chg="addSp delSp modSp add mod">
        <pc:chgData name="Carlos Encinas Martínez" userId="a0d295da-ac1c-44ad-88e5-da3c5f3e5ff9" providerId="ADAL" clId="{4F2B697B-C0B3-4861-B394-56289EC00C9E}" dt="2023-11-14T07:18:07.562" v="696" actId="20577"/>
        <pc:sldMkLst>
          <pc:docMk/>
          <pc:sldMk cId="4278287749" sldId="273"/>
        </pc:sldMkLst>
        <pc:spChg chg="del">
          <ac:chgData name="Carlos Encinas Martínez" userId="a0d295da-ac1c-44ad-88e5-da3c5f3e5ff9" providerId="ADAL" clId="{4F2B697B-C0B3-4861-B394-56289EC00C9E}" dt="2023-11-13T12:55:35.824" v="627" actId="478"/>
          <ac:spMkLst>
            <pc:docMk/>
            <pc:sldMk cId="4278287749" sldId="273"/>
            <ac:spMk id="2" creationId="{703C6D25-184A-FCA3-8498-E8239F955814}"/>
          </ac:spMkLst>
        </pc:spChg>
        <pc:spChg chg="del">
          <ac:chgData name="Carlos Encinas Martínez" userId="a0d295da-ac1c-44ad-88e5-da3c5f3e5ff9" providerId="ADAL" clId="{4F2B697B-C0B3-4861-B394-56289EC00C9E}" dt="2023-11-13T12:55:38.427" v="628" actId="478"/>
          <ac:spMkLst>
            <pc:docMk/>
            <pc:sldMk cId="4278287749" sldId="273"/>
            <ac:spMk id="3" creationId="{DB16EA69-E039-8951-429F-C9A728A25116}"/>
          </ac:spMkLst>
        </pc:spChg>
        <pc:spChg chg="add del mod">
          <ac:chgData name="Carlos Encinas Martínez" userId="a0d295da-ac1c-44ad-88e5-da3c5f3e5ff9" providerId="ADAL" clId="{4F2B697B-C0B3-4861-B394-56289EC00C9E}" dt="2023-11-13T12:56:53.224" v="630" actId="478"/>
          <ac:spMkLst>
            <pc:docMk/>
            <pc:sldMk cId="4278287749" sldId="273"/>
            <ac:spMk id="5" creationId="{8C922BC8-CBDE-6ED3-D59F-ECF5BBBAECCF}"/>
          </ac:spMkLst>
        </pc:spChg>
        <pc:spChg chg="add mod">
          <ac:chgData name="Carlos Encinas Martínez" userId="a0d295da-ac1c-44ad-88e5-da3c5f3e5ff9" providerId="ADAL" clId="{4F2B697B-C0B3-4861-B394-56289EC00C9E}" dt="2023-11-14T07:18:07.562" v="696" actId="20577"/>
          <ac:spMkLst>
            <pc:docMk/>
            <pc:sldMk cId="4278287749" sldId="273"/>
            <ac:spMk id="6" creationId="{C4A52384-614E-4CF2-9C68-A94CD817425E}"/>
          </ac:spMkLst>
        </pc:spChg>
      </pc:sldChg>
      <pc:sldChg chg="addSp delSp modSp add mod">
        <pc:chgData name="Carlos Encinas Martínez" userId="a0d295da-ac1c-44ad-88e5-da3c5f3e5ff9" providerId="ADAL" clId="{4F2B697B-C0B3-4861-B394-56289EC00C9E}" dt="2023-11-13T14:00:00.117" v="658" actId="1076"/>
        <pc:sldMkLst>
          <pc:docMk/>
          <pc:sldMk cId="1892793665" sldId="274"/>
        </pc:sldMkLst>
        <pc:spChg chg="mod">
          <ac:chgData name="Carlos Encinas Martínez" userId="a0d295da-ac1c-44ad-88e5-da3c5f3e5ff9" providerId="ADAL" clId="{4F2B697B-C0B3-4861-B394-56289EC00C9E}" dt="2023-11-13T14:00:00.117" v="658" actId="1076"/>
          <ac:spMkLst>
            <pc:docMk/>
            <pc:sldMk cId="1892793665" sldId="274"/>
            <ac:spMk id="2" creationId="{703C6D25-184A-FCA3-8498-E8239F955814}"/>
          </ac:spMkLst>
        </pc:spChg>
        <pc:picChg chg="del">
          <ac:chgData name="Carlos Encinas Martínez" userId="a0d295da-ac1c-44ad-88e5-da3c5f3e5ff9" providerId="ADAL" clId="{4F2B697B-C0B3-4861-B394-56289EC00C9E}" dt="2023-11-13T13:57:39.281" v="635" actId="478"/>
          <ac:picMkLst>
            <pc:docMk/>
            <pc:sldMk cId="1892793665" sldId="274"/>
            <ac:picMk id="4" creationId="{3E965F87-3D7C-4849-71D4-9C0D93B2CD10}"/>
          </ac:picMkLst>
        </pc:picChg>
        <pc:picChg chg="add mod">
          <ac:chgData name="Carlos Encinas Martínez" userId="a0d295da-ac1c-44ad-88e5-da3c5f3e5ff9" providerId="ADAL" clId="{4F2B697B-C0B3-4861-B394-56289EC00C9E}" dt="2023-11-13T13:59:25.817" v="637" actId="1076"/>
          <ac:picMkLst>
            <pc:docMk/>
            <pc:sldMk cId="1892793665" sldId="274"/>
            <ac:picMk id="5" creationId="{B78CAC91-6610-F3B6-DBFA-758F2587D28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871D863-25A4-4F43-A3F7-A39DDCB4917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 Unicode MS" pitchFamily="34" charset="-128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FE81BD0-8B85-4D0A-B9FE-404C11E5052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 Unicode MS" pitchFamily="34" charset="-128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38DF55D4-AD94-4CBD-9424-92AD9A1A4FA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49575" cy="4968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 Unicode MS" pitchFamily="34" charset="-128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76A4D3B7-D8AB-44F9-9888-5D5DB49EC68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7213"/>
            <a:ext cx="2949575" cy="4968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ED087B2-94A6-4840-AEE6-617C5DE71CC8}" type="slidenum">
              <a:rPr lang="fr-FR" altLang="en-US"/>
              <a:pPr>
                <a:defRPr/>
              </a:pPr>
              <a:t>‹Nº›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EEB9AD5-9925-4C4E-BFA7-6E528901F99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 Unicode MS" pitchFamily="34" charset="-128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1FBF92E-B11E-4E50-89C3-198126651DB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 Unicode MS" pitchFamily="34" charset="-128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D1D37CFD-CE8A-4D6E-8697-4F9E79086DC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6125"/>
            <a:ext cx="662940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F7EB5900-D4EB-43D5-A346-EE8F91FEA66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2813"/>
            <a:ext cx="4989513" cy="44751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noProof="0"/>
              <a:t>Cliquez pour modifier les styles du texte du masque</a:t>
            </a:r>
          </a:p>
          <a:p>
            <a:pPr lvl="1"/>
            <a:r>
              <a:rPr lang="fr-FR" altLang="en-US" noProof="0"/>
              <a:t>Deuxième niveau</a:t>
            </a:r>
          </a:p>
          <a:p>
            <a:pPr lvl="2"/>
            <a:r>
              <a:rPr lang="fr-FR" altLang="en-US" noProof="0"/>
              <a:t>Troisième niveau</a:t>
            </a:r>
          </a:p>
          <a:p>
            <a:pPr lvl="3"/>
            <a:r>
              <a:rPr lang="fr-FR" altLang="en-US" noProof="0"/>
              <a:t>Quatrième niveau</a:t>
            </a:r>
          </a:p>
          <a:p>
            <a:pPr lvl="4"/>
            <a:r>
              <a:rPr lang="fr-FR" altLang="en-US" noProof="0"/>
              <a:t>Cinquième niveau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B9CC55F9-8A4B-4447-B7F7-17547B44CDC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49575" cy="4968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 Unicode MS" pitchFamily="34" charset="-128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F4616AA5-59E9-47B6-835D-1A5F0148B8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7213"/>
            <a:ext cx="2949575" cy="4968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0725D1A-16A3-473D-8C44-9EE0811639ED}" type="slidenum">
              <a:rPr lang="fr-FR" altLang="en-US"/>
              <a:pPr>
                <a:defRPr/>
              </a:pPr>
              <a:t>‹Nº›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2020709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627E3B71-66EF-4A64-BCBB-C9101EA6A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16657283-E5E2-4BA8-ACF5-7EFA5A00175B}" type="slidenum">
              <a:rPr lang="fr-FR" altLang="en-US" sz="1200" smtClean="0"/>
              <a:pPr/>
              <a:t>1</a:t>
            </a:fld>
            <a:endParaRPr lang="fr-FR" altLang="en-US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598397E0-A6D6-4F77-8620-45D6F12B0B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C360F95-A454-475E-A70F-3B0DE9A98F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Introduction: explain that what we do – in a nutshell – is to help ambitious SMEs innovate and grow internationally.</a:t>
            </a:r>
          </a:p>
        </p:txBody>
      </p:sp>
    </p:spTree>
    <p:extLst>
      <p:ext uri="{BB962C8B-B14F-4D97-AF65-F5344CB8AC3E}">
        <p14:creationId xmlns:p14="http://schemas.microsoft.com/office/powerpoint/2010/main" val="3921557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627E3B71-66EF-4A64-BCBB-C9101EA6A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16657283-E5E2-4BA8-ACF5-7EFA5A00175B}" type="slidenum">
              <a:rPr lang="fr-FR" altLang="en-US" sz="1200" smtClean="0"/>
              <a:pPr/>
              <a:t>2</a:t>
            </a:fld>
            <a:endParaRPr lang="fr-FR" altLang="en-US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598397E0-A6D6-4F77-8620-45D6F12B0B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C360F95-A454-475E-A70F-3B0DE9A98F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Introduction: explain that what we do – in a nutshell – is to help ambitious SMEs innovate and grow internationally.</a:t>
            </a:r>
          </a:p>
        </p:txBody>
      </p:sp>
    </p:spTree>
    <p:extLst>
      <p:ext uri="{BB962C8B-B14F-4D97-AF65-F5344CB8AC3E}">
        <p14:creationId xmlns:p14="http://schemas.microsoft.com/office/powerpoint/2010/main" val="3264948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627E3B71-66EF-4A64-BCBB-C9101EA6A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16657283-E5E2-4BA8-ACF5-7EFA5A00175B}" type="slidenum">
              <a:rPr lang="fr-FR" altLang="en-US" sz="1200" smtClean="0"/>
              <a:pPr/>
              <a:t>3</a:t>
            </a:fld>
            <a:endParaRPr lang="fr-FR" altLang="en-US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598397E0-A6D6-4F77-8620-45D6F12B0B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C360F95-A454-475E-A70F-3B0DE9A98F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Introduction: explain that what we do – in a nutshell – is to help ambitious SMEs innovate and grow internationally.</a:t>
            </a:r>
          </a:p>
        </p:txBody>
      </p:sp>
    </p:spTree>
    <p:extLst>
      <p:ext uri="{BB962C8B-B14F-4D97-AF65-F5344CB8AC3E}">
        <p14:creationId xmlns:p14="http://schemas.microsoft.com/office/powerpoint/2010/main" val="962108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627E3B71-66EF-4A64-BCBB-C9101EA6A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16657283-E5E2-4BA8-ACF5-7EFA5A00175B}" type="slidenum">
              <a:rPr lang="fr-FR" altLang="en-US" sz="1200" smtClean="0"/>
              <a:pPr/>
              <a:t>4</a:t>
            </a:fld>
            <a:endParaRPr lang="fr-FR" altLang="en-US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598397E0-A6D6-4F77-8620-45D6F12B0B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C360F95-A454-475E-A70F-3B0DE9A98F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Introduction: explain that what we do – in a nutshell – is to help ambitious SMEs innovate and grow internationally.</a:t>
            </a:r>
          </a:p>
        </p:txBody>
      </p:sp>
    </p:spTree>
    <p:extLst>
      <p:ext uri="{BB962C8B-B14F-4D97-AF65-F5344CB8AC3E}">
        <p14:creationId xmlns:p14="http://schemas.microsoft.com/office/powerpoint/2010/main" val="2376034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627E3B71-66EF-4A64-BCBB-C9101EA6A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16657283-E5E2-4BA8-ACF5-7EFA5A00175B}" type="slidenum">
              <a:rPr lang="fr-FR" altLang="en-US" sz="1200" smtClean="0"/>
              <a:pPr/>
              <a:t>5</a:t>
            </a:fld>
            <a:endParaRPr lang="fr-FR" altLang="en-US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598397E0-A6D6-4F77-8620-45D6F12B0B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C360F95-A454-475E-A70F-3B0DE9A98F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Introduction: explain that what we do – in a nutshell – is to help ambitious SMEs innovate and grow internationally.</a:t>
            </a:r>
          </a:p>
        </p:txBody>
      </p:sp>
    </p:spTree>
    <p:extLst>
      <p:ext uri="{BB962C8B-B14F-4D97-AF65-F5344CB8AC3E}">
        <p14:creationId xmlns:p14="http://schemas.microsoft.com/office/powerpoint/2010/main" val="1623876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627E3B71-66EF-4A64-BCBB-C9101EA6A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16657283-E5E2-4BA8-ACF5-7EFA5A00175B}" type="slidenum">
              <a:rPr lang="fr-FR" altLang="en-US" sz="1200" smtClean="0"/>
              <a:pPr/>
              <a:t>6</a:t>
            </a:fld>
            <a:endParaRPr lang="fr-FR" altLang="en-US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598397E0-A6D6-4F77-8620-45D6F12B0B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C360F95-A454-475E-A70F-3B0DE9A98F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Introduction: explain that what we do – in a nutshell – is to help ambitious SMEs innovate and grow internationally.</a:t>
            </a:r>
          </a:p>
        </p:txBody>
      </p:sp>
    </p:spTree>
    <p:extLst>
      <p:ext uri="{BB962C8B-B14F-4D97-AF65-F5344CB8AC3E}">
        <p14:creationId xmlns:p14="http://schemas.microsoft.com/office/powerpoint/2010/main" val="1509890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76B3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73BAE4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109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0076B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708920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73BAE4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6464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0076B3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73BAE4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08103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1624" y="274638"/>
            <a:ext cx="8870776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76B3"/>
                </a:solidFill>
              </a:defRPr>
            </a:lvl1pPr>
            <a:lvl2pPr>
              <a:defRPr sz="2400">
                <a:solidFill>
                  <a:srgbClr val="0076B3"/>
                </a:solidFill>
              </a:defRPr>
            </a:lvl2pPr>
            <a:lvl3pPr>
              <a:defRPr sz="2000">
                <a:solidFill>
                  <a:srgbClr val="0076B3"/>
                </a:solidFill>
              </a:defRPr>
            </a:lvl3pPr>
            <a:lvl4pPr>
              <a:defRPr sz="1800">
                <a:solidFill>
                  <a:srgbClr val="0076B3"/>
                </a:solidFill>
              </a:defRPr>
            </a:lvl4pPr>
            <a:lvl5pPr>
              <a:defRPr sz="1800">
                <a:solidFill>
                  <a:srgbClr val="0076B3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3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608" y="274638"/>
            <a:ext cx="9014792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76B3"/>
                </a:solidFill>
              </a:defRPr>
            </a:lvl1pPr>
            <a:lvl2pPr>
              <a:defRPr sz="2400">
                <a:solidFill>
                  <a:srgbClr val="0076B3"/>
                </a:solidFill>
              </a:defRPr>
            </a:lvl2pPr>
            <a:lvl3pPr>
              <a:defRPr sz="2000">
                <a:solidFill>
                  <a:srgbClr val="0076B3"/>
                </a:solidFill>
              </a:defRPr>
            </a:lvl3pPr>
            <a:lvl4pPr>
              <a:defRPr sz="1800">
                <a:solidFill>
                  <a:srgbClr val="0076B3"/>
                </a:solidFill>
              </a:defRPr>
            </a:lvl4pPr>
            <a:lvl5pPr>
              <a:defRPr sz="1800">
                <a:solidFill>
                  <a:srgbClr val="0076B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29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31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1624" y="274638"/>
            <a:ext cx="8870776" cy="1143000"/>
          </a:xfrm>
          <a:prstGeom prst="rect">
            <a:avLst/>
          </a:prstGeom>
        </p:spPr>
        <p:txBody>
          <a:bodyPr/>
          <a:lstStyle>
            <a:lvl1pPr algn="l">
              <a:defRPr lang="en-US"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43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87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600451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rgbClr val="73BAE4"/>
                </a:solidFill>
                <a:latin typeface="MyriadPro-Regular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4117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788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theme" Target="../theme/theme2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ángulo 4">
            <a:extLst>
              <a:ext uri="{FF2B5EF4-FFF2-40B4-BE49-F238E27FC236}">
                <a16:creationId xmlns:a16="http://schemas.microsoft.com/office/drawing/2014/main" id="{589F74F1-F561-4726-B08C-F62AFD9C519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2813" y="6515100"/>
            <a:ext cx="1398587" cy="2968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s-ES_tradnl" altLang="es-ES_tradnl" sz="2000" baseline="30000">
                <a:solidFill>
                  <a:srgbClr val="00567A"/>
                </a:solidFill>
                <a:latin typeface="MyriadPro-Regular" charset="0"/>
              </a:rPr>
              <a:t>een.ec.europa.eu</a:t>
            </a:r>
          </a:p>
        </p:txBody>
      </p:sp>
      <p:grpSp>
        <p:nvGrpSpPr>
          <p:cNvPr id="1027" name="Grupo 1">
            <a:extLst>
              <a:ext uri="{FF2B5EF4-FFF2-40B4-BE49-F238E27FC236}">
                <a16:creationId xmlns:a16="http://schemas.microsoft.com/office/drawing/2014/main" id="{3434251D-B076-48B1-9674-41D64035230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-171450"/>
            <a:ext cx="12260263" cy="2282825"/>
            <a:chOff x="0" y="-171400"/>
            <a:chExt cx="12260223" cy="2283431"/>
          </a:xfrm>
        </p:grpSpPr>
        <p:pic>
          <p:nvPicPr>
            <p:cNvPr id="1030" name="Imagen 1">
              <a:extLst>
                <a:ext uri="{FF2B5EF4-FFF2-40B4-BE49-F238E27FC236}">
                  <a16:creationId xmlns:a16="http://schemas.microsoft.com/office/drawing/2014/main" id="{08CFCB55-8483-4CA3-BF0E-188FAABA07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" t="14261" r="-171" b="54639"/>
            <a:stretch>
              <a:fillRect/>
            </a:stretch>
          </p:blipFill>
          <p:spPr bwMode="auto">
            <a:xfrm>
              <a:off x="0" y="-20825"/>
              <a:ext cx="12260223" cy="2132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Imagen 1">
              <a:extLst>
                <a:ext uri="{FF2B5EF4-FFF2-40B4-BE49-F238E27FC236}">
                  <a16:creationId xmlns:a16="http://schemas.microsoft.com/office/drawing/2014/main" id="{47722D90-52AE-4F52-A4D9-C32763057C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0" r="46867" b="68961"/>
            <a:stretch>
              <a:fillRect/>
            </a:stretch>
          </p:blipFill>
          <p:spPr bwMode="auto">
            <a:xfrm>
              <a:off x="479376" y="-171400"/>
              <a:ext cx="3384376" cy="1376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9" name="Picture 1">
            <a:extLst>
              <a:ext uri="{FF2B5EF4-FFF2-40B4-BE49-F238E27FC236}">
                <a16:creationId xmlns:a16="http://schemas.microsoft.com/office/drawing/2014/main" id="{30BCB855-9577-4CE8-80D8-B805E6732E5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5"/>
          <a:stretch>
            <a:fillRect/>
          </a:stretch>
        </p:blipFill>
        <p:spPr bwMode="auto">
          <a:xfrm>
            <a:off x="10199688" y="5775325"/>
            <a:ext cx="18542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4">
            <a:extLst>
              <a:ext uri="{FF2B5EF4-FFF2-40B4-BE49-F238E27FC236}">
                <a16:creationId xmlns:a16="http://schemas.microsoft.com/office/drawing/2014/main" id="{5E975119-EE18-46D1-8E11-22F45DA355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826439" y="123825"/>
            <a:ext cx="2243306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s-ES_tradnl" altLang="es-ES_tradnl" sz="2400" b="1" baseline="30000" dirty="0">
                <a:solidFill>
                  <a:schemeClr val="bg1"/>
                </a:solidFill>
                <a:latin typeface="+mn-lt"/>
              </a:rPr>
              <a:t>www.galacteaplus.es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79B325F-2503-4FE0-9B53-5D1C079E1EA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080433" y="6002015"/>
            <a:ext cx="1119255" cy="50547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5466280-7435-4331-859F-1915FD319BCE}"/>
              </a:ext>
            </a:extLst>
          </p:cNvPr>
          <p:cNvSpPr txBox="1"/>
          <p:nvPr userDrawn="1"/>
        </p:nvSpPr>
        <p:spPr>
          <a:xfrm>
            <a:off x="1775520" y="2276872"/>
            <a:ext cx="6840760" cy="1368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5" r:id="rId1"/>
    <p:sldLayoutId id="2147484617" r:id="rId2"/>
    <p:sldLayoutId id="2147484616" r:id="rId3"/>
    <p:sldLayoutId id="2147484618" r:id="rId4"/>
    <p:sldLayoutId id="2147484619" r:id="rId5"/>
    <p:sldLayoutId id="2147484625" r:id="rId6"/>
    <p:sldLayoutId id="2147484620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pitchFamily="4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1">
            <a:extLst>
              <a:ext uri="{FF2B5EF4-FFF2-40B4-BE49-F238E27FC236}">
                <a16:creationId xmlns:a16="http://schemas.microsoft.com/office/drawing/2014/main" id="{1900C9C5-D6B5-407A-B8FD-D69BDEA072A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ángulo 4">
            <a:extLst>
              <a:ext uri="{FF2B5EF4-FFF2-40B4-BE49-F238E27FC236}">
                <a16:creationId xmlns:a16="http://schemas.microsoft.com/office/drawing/2014/main" id="{7585C0DA-3270-4826-A051-CED7CEEFC98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3888" y="6515100"/>
            <a:ext cx="1398587" cy="2968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s-ES_tradnl" altLang="es-ES_tradnl" sz="2000" baseline="30000">
                <a:solidFill>
                  <a:srgbClr val="00567A"/>
                </a:solidFill>
                <a:latin typeface="MyriadPro-Regular" charset="0"/>
              </a:rPr>
              <a:t>een.ec.europa.eu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7656968A-7F60-4DF9-8F7B-9E10F8BE4B5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5"/>
          <a:stretch>
            <a:fillRect/>
          </a:stretch>
        </p:blipFill>
        <p:spPr bwMode="auto">
          <a:xfrm>
            <a:off x="10199688" y="5775325"/>
            <a:ext cx="18542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">
            <a:extLst>
              <a:ext uri="{FF2B5EF4-FFF2-40B4-BE49-F238E27FC236}">
                <a16:creationId xmlns:a16="http://schemas.microsoft.com/office/drawing/2014/main" id="{F8CAE4E6-013A-406F-AE82-8A5EAAEB1C2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94" b="28145" l="5314" r="47820">
                        <a14:foregroundMark x1="24543" y1="23843" x2="24543" y2="23843"/>
                        <a14:foregroundMark x1="26175" y1="23668" x2="26175" y2="23668"/>
                        <a14:foregroundMark x1="28982" y1="23493" x2="28982" y2="23493"/>
                        <a14:foregroundMark x1="15862" y1="23057" x2="15862" y2="23057"/>
                        <a14:foregroundMark x1="12728" y1="24279" x2="12728" y2="24279"/>
                        <a14:foregroundMark x1="11227" y1="24279" x2="11227" y2="24279"/>
                        <a14:foregroundMark x1="10770" y1="16594" x2="10770" y2="16594"/>
                        <a14:foregroundMark x1="12010" y1="16332" x2="12010" y2="16332"/>
                        <a14:foregroundMark x1="15535" y1="16507" x2="15535" y2="16507"/>
                        <a14:foregroundMark x1="17037" y1="16769" x2="17037" y2="16769"/>
                        <a14:foregroundMark x1="20496" y1="16943" x2="20496" y2="16943"/>
                        <a14:foregroundMark x1="23890" y1="17031" x2="23890" y2="17031"/>
                        <a14:foregroundMark x1="26501" y1="9345" x2="26501" y2="9345"/>
                        <a14:foregroundMark x1="27676" y1="9170" x2="27676" y2="9170"/>
                        <a14:foregroundMark x1="29634" y1="9432" x2="29634" y2="9432"/>
                        <a14:foregroundMark x1="26501" y1="7162" x2="26501" y2="7162"/>
                        <a14:foregroundMark x1="24543" y1="9607" x2="24543" y2="9607"/>
                        <a14:foregroundMark x1="21345" y1="9956" x2="21345" y2="9956"/>
                        <a14:foregroundMark x1="19582" y1="9782" x2="19582" y2="9782"/>
                        <a14:foregroundMark x1="16514" y1="9956" x2="16514" y2="9956"/>
                        <a14:foregroundMark x1="15144" y1="9782" x2="15144" y2="9782"/>
                        <a14:foregroundMark x1="13773" y1="9956" x2="13773" y2="9956"/>
                        <a14:foregroundMark x1="11097" y1="10044" x2="11097" y2="10044"/>
                        <a14:backgroundMark x1="41906" y1="11616" x2="41906" y2="11616"/>
                        <a14:backgroundMark x1="41253" y1="13799" x2="41253" y2="13799"/>
                        <a14:backgroundMark x1="41253" y1="13799" x2="40274" y2="14760"/>
                        <a14:backgroundMark x1="39687" y1="15721" x2="48433" y2="15022"/>
                        <a14:backgroundMark x1="48433" y1="15022" x2="46606" y2="13188"/>
                        <a14:backgroundMark x1="9856" y1="9170" x2="9856" y2="9170"/>
                        <a14:backgroundMark x1="9987" y1="16245" x2="9987" y2="16245"/>
                        <a14:backgroundMark x1="13512" y1="23493" x2="13512" y2="23493"/>
                        <a14:backgroundMark x1="24739" y1="16332" x2="24739" y2="16332"/>
                        <a14:backgroundMark x1="30679" y1="9170" x2="30679" y2="9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00" r="46867" b="68961"/>
          <a:stretch>
            <a:fillRect/>
          </a:stretch>
        </p:blipFill>
        <p:spPr bwMode="auto">
          <a:xfrm>
            <a:off x="-168696" y="46037"/>
            <a:ext cx="3384387" cy="137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4C7DB59-3119-4278-A57C-56D463867FA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080433" y="6002015"/>
            <a:ext cx="1119255" cy="5054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26" r:id="rId1"/>
    <p:sldLayoutId id="2147484627" r:id="rId2"/>
    <p:sldLayoutId id="2147484628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pitchFamily="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lacteaplus.es/" TargetMode="External"/><Relationship Id="rId2" Type="http://schemas.openxmlformats.org/officeDocument/2006/relationships/hyperlink" Target="mailto:carlosem@ficyt.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icyt.e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3">
            <a:extLst>
              <a:ext uri="{FF2B5EF4-FFF2-40B4-BE49-F238E27FC236}">
                <a16:creationId xmlns:a16="http://schemas.microsoft.com/office/drawing/2014/main" id="{1310A898-8FF0-46D0-8682-87CE6AE446C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914400" y="2130425"/>
            <a:ext cx="103632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b="1" dirty="0">
                <a:solidFill>
                  <a:srgbClr val="006491"/>
                </a:solidFill>
                <a:latin typeface="+mn-lt"/>
              </a:rPr>
              <a:t>Apoyos regionales de la Ficyt para la participación en proyectos internacionales de I+D+i</a:t>
            </a:r>
            <a:endParaRPr lang="es-ES" altLang="es-ES" b="1" strike="sngStrike" dirty="0">
              <a:solidFill>
                <a:srgbClr val="006491"/>
              </a:solidFill>
              <a:latin typeface="+mn-lt"/>
            </a:endParaRPr>
          </a:p>
        </p:txBody>
      </p:sp>
      <p:sp>
        <p:nvSpPr>
          <p:cNvPr id="17411" name="Subtítulo 4">
            <a:extLst>
              <a:ext uri="{FF2B5EF4-FFF2-40B4-BE49-F238E27FC236}">
                <a16:creationId xmlns:a16="http://schemas.microsoft.com/office/drawing/2014/main" id="{F19183C9-2455-43C2-8BF1-1B83EE25B75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828800" y="4221088"/>
            <a:ext cx="85344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s-ES" sz="2800" b="1" dirty="0">
              <a:solidFill>
                <a:srgbClr val="006491"/>
              </a:solidFill>
            </a:endParaRPr>
          </a:p>
          <a:p>
            <a:r>
              <a:rPr lang="es-ES" sz="2800" b="1" dirty="0">
                <a:solidFill>
                  <a:srgbClr val="006491"/>
                </a:solidFill>
              </a:rPr>
              <a:t>Jornada informativa Horizonte Europa</a:t>
            </a:r>
          </a:p>
          <a:p>
            <a:r>
              <a:rPr lang="es-ES" sz="2000" b="1" dirty="0">
                <a:solidFill>
                  <a:srgbClr val="006491"/>
                </a:solidFill>
              </a:rPr>
              <a:t>15/11/2023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3C6D25-184A-FCA3-8498-E8239F955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1700808"/>
            <a:ext cx="3240360" cy="1362075"/>
          </a:xfrm>
        </p:spPr>
        <p:txBody>
          <a:bodyPr/>
          <a:lstStyle/>
          <a:p>
            <a:pPr algn="ctr"/>
            <a:r>
              <a:rPr lang="es-ES" sz="2800" cap="none" dirty="0"/>
              <a:t>Alertas por correo </a:t>
            </a:r>
            <a:r>
              <a:rPr lang="es-ES" sz="2800" cap="none" dirty="0" err="1"/>
              <a:t>eléctronico</a:t>
            </a:r>
            <a:endParaRPr lang="es-ES" sz="2800" cap="none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0799866-6D77-E45E-5119-FA4A87BCD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760" y="204787"/>
            <a:ext cx="5133975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11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3C6D25-184A-FCA3-8498-E8239F955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4272" y="1753438"/>
            <a:ext cx="3240360" cy="1362075"/>
          </a:xfrm>
        </p:spPr>
        <p:txBody>
          <a:bodyPr/>
          <a:lstStyle/>
          <a:p>
            <a:pPr algn="ctr"/>
            <a:r>
              <a:rPr lang="es-ES" sz="2800" cap="none" dirty="0"/>
              <a:t>Publicación de una búsqueda de socios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965F87-3D7C-4849-71D4-9C0D93B2C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90" y="1556792"/>
            <a:ext cx="8166074" cy="516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77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3C6D25-184A-FCA3-8498-E8239F955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160" y="2583058"/>
            <a:ext cx="3240360" cy="1362075"/>
          </a:xfrm>
        </p:spPr>
        <p:txBody>
          <a:bodyPr/>
          <a:lstStyle/>
          <a:p>
            <a:pPr algn="ctr"/>
            <a:r>
              <a:rPr lang="es-ES" sz="2800" cap="none" dirty="0" err="1"/>
              <a:t>Brokerage</a:t>
            </a:r>
            <a:r>
              <a:rPr lang="es-ES" sz="2800" cap="none" dirty="0"/>
              <a:t> </a:t>
            </a:r>
            <a:r>
              <a:rPr lang="es-ES" sz="2800" cap="none" dirty="0" err="1"/>
              <a:t>events</a:t>
            </a:r>
            <a:endParaRPr lang="es-ES" sz="2800" cap="none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78CAC91-6610-F3B6-DBFA-758F2587D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1124744"/>
            <a:ext cx="516255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93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3C6D25-184A-FCA3-8498-E8239F955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0296" y="1772816"/>
            <a:ext cx="3240360" cy="1362075"/>
          </a:xfrm>
        </p:spPr>
        <p:txBody>
          <a:bodyPr/>
          <a:lstStyle/>
          <a:p>
            <a:pPr algn="ctr"/>
            <a:r>
              <a:rPr lang="es-ES" sz="2800" cap="none" dirty="0"/>
              <a:t>Oficina de Proyectos Europeos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C9C3D5-697F-A728-14E5-B5ADCBF97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451798"/>
            <a:ext cx="8663127" cy="540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61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3C6D25-184A-FCA3-8498-E8239F955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0296" y="1772816"/>
            <a:ext cx="3240360" cy="1362075"/>
          </a:xfrm>
        </p:spPr>
        <p:txBody>
          <a:bodyPr/>
          <a:lstStyle/>
          <a:p>
            <a:pPr algn="ctr"/>
            <a:r>
              <a:rPr lang="es-ES" sz="2800" cap="none" dirty="0"/>
              <a:t>Oficina de Proyectos Europeos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7103B43-FBD2-B044-B083-DC6C2C23A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1628800"/>
            <a:ext cx="6533927" cy="506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50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3C6D25-184A-FCA3-8498-E8239F955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632" y="1916832"/>
            <a:ext cx="6624736" cy="1362075"/>
          </a:xfrm>
        </p:spPr>
        <p:txBody>
          <a:bodyPr/>
          <a:lstStyle/>
          <a:p>
            <a:pPr algn="ctr"/>
            <a:r>
              <a:rPr lang="es-ES" sz="2800" cap="none" dirty="0"/>
              <a:t>Oficina de Proyectos Europeos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DA794AB-FE40-4044-BFBA-8FB5F04DA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3455439"/>
            <a:ext cx="90487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37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3C6D25-184A-FCA3-8498-E8239F955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632" y="1916832"/>
            <a:ext cx="6624736" cy="1362075"/>
          </a:xfrm>
        </p:spPr>
        <p:txBody>
          <a:bodyPr/>
          <a:lstStyle/>
          <a:p>
            <a:pPr algn="ctr"/>
            <a:r>
              <a:rPr lang="es-ES" sz="2800" cap="none" dirty="0"/>
              <a:t>Oficina de Proyectos Europeos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B16EA69-E039-8951-429F-C9A728A25116}"/>
              </a:ext>
            </a:extLst>
          </p:cNvPr>
          <p:cNvSpPr txBox="1"/>
          <p:nvPr/>
        </p:nvSpPr>
        <p:spPr>
          <a:xfrm>
            <a:off x="1343472" y="2636912"/>
            <a:ext cx="97930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s-ES" dirty="0"/>
              <a:t>Tengo una idea de proyecto ¿en qué programa puede encajar?</a:t>
            </a:r>
          </a:p>
          <a:p>
            <a:pPr marL="342900" indent="-342900">
              <a:buFontTx/>
              <a:buChar char="-"/>
            </a:pPr>
            <a:r>
              <a:rPr lang="es-ES" dirty="0"/>
              <a:t>Quiero difundir mi perfil a nivel internacional</a:t>
            </a:r>
          </a:p>
          <a:p>
            <a:pPr marL="342900" indent="-342900">
              <a:buFontTx/>
              <a:buChar char="-"/>
            </a:pPr>
            <a:r>
              <a:rPr lang="es-ES" dirty="0"/>
              <a:t>Me interesa inscribirme para evaluar propuestas de programas europeos</a:t>
            </a:r>
          </a:p>
          <a:p>
            <a:pPr marL="342900" indent="-342900">
              <a:buFontTx/>
              <a:buChar char="-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8893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C4A52384-614E-4CF2-9C68-A94CD817425E}"/>
              </a:ext>
            </a:extLst>
          </p:cNvPr>
          <p:cNvSpPr txBox="1"/>
          <p:nvPr/>
        </p:nvSpPr>
        <p:spPr>
          <a:xfrm>
            <a:off x="3064933" y="2377659"/>
            <a:ext cx="612986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0000"/>
              </a:lnSpc>
            </a:pPr>
            <a:r>
              <a:rPr lang="es-ES" sz="2400" b="1" strike="noStrike" spc="-1" dirty="0">
                <a:solidFill>
                  <a:srgbClr val="005FA9"/>
                </a:solidFill>
                <a:latin typeface="Arial"/>
                <a:ea typeface="Arial Unicode MS"/>
              </a:rPr>
              <a:t>FICYT</a:t>
            </a:r>
            <a:endParaRPr lang="es-ES" sz="2400" b="0" strike="noStrike" spc="-1" dirty="0">
              <a:solidFill>
                <a:srgbClr val="005FA9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es-ES" sz="2400" b="0" strike="noStrike" spc="-1" dirty="0">
                <a:solidFill>
                  <a:srgbClr val="005FA9"/>
                </a:solidFill>
                <a:latin typeface="Arial"/>
                <a:ea typeface="Arial Unicode MS"/>
              </a:rPr>
              <a:t>Teléfono: 985 20 74 34</a:t>
            </a:r>
            <a:endParaRPr lang="es-ES" sz="2400" b="0" strike="noStrike" spc="-1" dirty="0">
              <a:solidFill>
                <a:srgbClr val="005FA9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es-ES" sz="2400" b="0" strike="noStrike" spc="-1" dirty="0">
                <a:solidFill>
                  <a:srgbClr val="005FA9"/>
                </a:solidFill>
                <a:latin typeface="Arial"/>
                <a:ea typeface="Arial Unicode MS"/>
              </a:rPr>
              <a:t>Correo electrónico: </a:t>
            </a:r>
            <a:r>
              <a:rPr lang="es-ES" sz="2400" b="0" strike="noStrike" spc="-1" dirty="0">
                <a:solidFill>
                  <a:srgbClr val="005FA9"/>
                </a:solidFill>
                <a:latin typeface="Arial"/>
                <a:ea typeface="Arial Unicode MS"/>
                <a:hlinkClick r:id="rId2"/>
              </a:rPr>
              <a:t>carlosem@ficyt.es</a:t>
            </a:r>
            <a:endParaRPr lang="es-ES" spc="-1" dirty="0">
              <a:solidFill>
                <a:srgbClr val="005FA9"/>
              </a:solidFill>
              <a:latin typeface="Arial"/>
              <a:ea typeface="Arial Unicode MS"/>
            </a:endParaRPr>
          </a:p>
          <a:p>
            <a:pPr marL="457200">
              <a:lnSpc>
                <a:spcPct val="100000"/>
              </a:lnSpc>
            </a:pPr>
            <a:r>
              <a:rPr lang="es-ES" sz="2400" b="0" strike="noStrike" spc="-1" dirty="0">
                <a:solidFill>
                  <a:srgbClr val="005FA9"/>
                </a:solidFill>
                <a:latin typeface="Arial"/>
                <a:ea typeface="Arial Unicode MS"/>
                <a:hlinkClick r:id="rId3"/>
              </a:rPr>
              <a:t>www.galacteaplus.es</a:t>
            </a:r>
            <a:endParaRPr lang="es-ES" sz="2400" b="0" strike="noStrike" spc="-1" dirty="0">
              <a:solidFill>
                <a:srgbClr val="005FA9"/>
              </a:solidFill>
              <a:latin typeface="Arial"/>
              <a:ea typeface="Arial Unicode MS"/>
            </a:endParaRPr>
          </a:p>
          <a:p>
            <a:pPr marL="457200">
              <a:lnSpc>
                <a:spcPct val="100000"/>
              </a:lnSpc>
            </a:pPr>
            <a:r>
              <a:rPr lang="es-ES" spc="-1">
                <a:solidFill>
                  <a:srgbClr val="005FA9"/>
                </a:solidFill>
                <a:latin typeface="Arial"/>
                <a:ea typeface="Arial Unicode MS"/>
                <a:hlinkClick r:id="rId4"/>
              </a:rPr>
              <a:t>www.ficyt.es</a:t>
            </a:r>
            <a:r>
              <a:rPr lang="es-ES" spc="-1">
                <a:solidFill>
                  <a:srgbClr val="005FA9"/>
                </a:solidFill>
                <a:latin typeface="Arial"/>
                <a:ea typeface="Arial Unicode MS"/>
              </a:rPr>
              <a:t> </a:t>
            </a:r>
            <a:r>
              <a:rPr lang="es-ES" sz="2400" b="0" strike="noStrike" spc="-1">
                <a:solidFill>
                  <a:srgbClr val="FFFFFF"/>
                </a:solidFill>
                <a:latin typeface="Arial"/>
                <a:ea typeface="Arial Unicode MS"/>
              </a:rPr>
              <a:t>Dirección</a:t>
            </a:r>
            <a:r>
              <a:rPr lang="es-ES" sz="2400" b="0" strike="noStrike" spc="-1" dirty="0">
                <a:solidFill>
                  <a:srgbClr val="FFFFFF"/>
                </a:solidFill>
                <a:latin typeface="Arial"/>
                <a:ea typeface="Arial Unicode MS"/>
              </a:rPr>
              <a:t>: Oviedo, Cabo Noval 11, 1º C </a:t>
            </a:r>
            <a:endParaRPr lang="es-ES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8287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2211C1B2-E7CB-47C1-1304-7D1D1E7FE0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57E6C29-5FDC-F408-864A-9CAB635E7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772816"/>
            <a:ext cx="8577263" cy="398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76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AEE7E-7A1B-2079-66D1-3FFBCE8F6B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416" y="1628800"/>
            <a:ext cx="6408712" cy="578494"/>
          </a:xfrm>
        </p:spPr>
        <p:txBody>
          <a:bodyPr/>
          <a:lstStyle/>
          <a:p>
            <a:pPr algn="l"/>
            <a:r>
              <a:rPr lang="es-ES" sz="2800" dirty="0"/>
              <a:t>Enterprise Europe Network – 56 países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211C1B2-E7CB-47C1-1304-7D1D1E7FE0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D0F6AE6-7004-4231-AEF1-E12BA3A69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25" y="2708921"/>
            <a:ext cx="10267950" cy="3200400"/>
          </a:xfrm>
          <a:prstGeom prst="rect">
            <a:avLst/>
          </a:prstGeom>
        </p:spPr>
      </p:pic>
      <p:pic>
        <p:nvPicPr>
          <p:cNvPr id="1026" name="Picture 2" descr="Flag of Europe - Wikipedia">
            <a:extLst>
              <a:ext uri="{FF2B5EF4-FFF2-40B4-BE49-F238E27FC236}">
                <a16:creationId xmlns:a16="http://schemas.microsoft.com/office/drawing/2014/main" id="{E51157CC-01CC-9F92-86AF-95D4C0FBD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1557416"/>
            <a:ext cx="1584176" cy="105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267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AEE7E-7A1B-2079-66D1-3FFBCE8F6B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416" y="1628800"/>
            <a:ext cx="10009112" cy="578494"/>
          </a:xfrm>
        </p:spPr>
        <p:txBody>
          <a:bodyPr/>
          <a:lstStyle/>
          <a:p>
            <a:pPr algn="l"/>
            <a:r>
              <a:rPr lang="es-ES" sz="2800" dirty="0"/>
              <a:t>Enterprise Europe Network – GalacteaPlus – Asturias </a:t>
            </a:r>
          </a:p>
        </p:txBody>
      </p:sp>
      <p:pic>
        <p:nvPicPr>
          <p:cNvPr id="2050" name="Picture 2" descr="Logo">
            <a:extLst>
              <a:ext uri="{FF2B5EF4-FFF2-40B4-BE49-F238E27FC236}">
                <a16:creationId xmlns:a16="http://schemas.microsoft.com/office/drawing/2014/main" id="{B6360BB1-EF6E-3BC1-BF86-53637D02D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2790825"/>
            <a:ext cx="2699241" cy="120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ogo">
            <a:extLst>
              <a:ext uri="{FF2B5EF4-FFF2-40B4-BE49-F238E27FC236}">
                <a16:creationId xmlns:a16="http://schemas.microsoft.com/office/drawing/2014/main" id="{3A1A2955-2C72-6101-59B4-2A2E0F76F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2519362"/>
            <a:ext cx="333375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ogo">
            <a:extLst>
              <a:ext uri="{FF2B5EF4-FFF2-40B4-BE49-F238E27FC236}">
                <a16:creationId xmlns:a16="http://schemas.microsoft.com/office/drawing/2014/main" id="{4C92418F-A7CC-41ED-B719-80B0C7E91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693" y="2790826"/>
            <a:ext cx="2352354" cy="113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361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AEE7E-7A1B-2079-66D1-3FFBCE8F6B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416" y="1628800"/>
            <a:ext cx="10009112" cy="578494"/>
          </a:xfrm>
        </p:spPr>
        <p:txBody>
          <a:bodyPr/>
          <a:lstStyle/>
          <a:p>
            <a:r>
              <a:rPr lang="es-ES" sz="2800" dirty="0"/>
              <a:t>Servicios GalacteaPlus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211C1B2-E7CB-47C1-1304-7D1D1E7FE0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C7FF6A6-BC22-660E-F1B1-4FD3DCD27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2564904"/>
            <a:ext cx="10488488" cy="33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5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AEE7E-7A1B-2079-66D1-3FFBCE8F6B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628800"/>
            <a:ext cx="4752528" cy="578494"/>
          </a:xfrm>
        </p:spPr>
        <p:txBody>
          <a:bodyPr/>
          <a:lstStyle/>
          <a:p>
            <a:r>
              <a:rPr lang="es-ES" sz="2800" dirty="0"/>
              <a:t>Buscador de oportunidades tecnológicas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1489601-2000-CA5C-8C3E-77C6F88F1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1298291"/>
            <a:ext cx="5592861" cy="517581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F497BB7-CB30-3445-BE63-6684F91D2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781" y="2947353"/>
            <a:ext cx="500062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31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B8321DB-A21D-FA00-0E3A-24395C46F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2204864"/>
            <a:ext cx="5429250" cy="37528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BCC0B0-CF8E-4298-0BA4-0F05154C6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088" y="2204864"/>
            <a:ext cx="447675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24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3C6D25-184A-FCA3-8498-E8239F955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3992" y="1628800"/>
            <a:ext cx="5394648" cy="1362075"/>
          </a:xfrm>
        </p:spPr>
        <p:txBody>
          <a:bodyPr/>
          <a:lstStyle/>
          <a:p>
            <a:pPr algn="ctr"/>
            <a:r>
              <a:rPr lang="es-ES" sz="2800" cap="none" dirty="0"/>
              <a:t>Detalle de oportunidad tecnológica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481577E-153C-B986-7217-FCA4C23FB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360" y="1136603"/>
            <a:ext cx="5073012" cy="569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41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3C6D25-184A-FCA3-8498-E8239F955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3992" y="1628800"/>
            <a:ext cx="5394648" cy="1362075"/>
          </a:xfrm>
        </p:spPr>
        <p:txBody>
          <a:bodyPr/>
          <a:lstStyle/>
          <a:p>
            <a:pPr algn="ctr"/>
            <a:r>
              <a:rPr lang="es-ES" sz="2800" cap="none" dirty="0"/>
              <a:t>Formulario de expresión de interés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C2A5D3C-935D-2386-249D-2BBD657BE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628800"/>
            <a:ext cx="4870437" cy="465293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47019BF-6A32-B5C7-5B15-09A4C57E5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952" y="2724081"/>
            <a:ext cx="4176464" cy="320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44183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2_Presentación EEN-MADRID.potx" id="{C90F8E93-5667-45DC-B551-DBF5F7202D9A}" vid="{95280C1E-3B1B-4577-8615-35FA3E6A62FE}"/>
    </a:ext>
  </a:extLst>
</a:theme>
</file>

<file path=ppt/theme/theme2.xml><?xml version="1.0" encoding="utf-8"?>
<a:theme xmlns:a="http://schemas.openxmlformats.org/drawingml/2006/main" name="Custom Desig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64B4E6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2_Presentación EEN-MADRID.potx" id="{C90F8E93-5667-45DC-B551-DBF5F7202D9A}" vid="{2393AF2E-0831-430F-8FB7-9A190EB781BC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2022_Presentación EEN-MADRID</Template>
  <TotalTime>235</TotalTime>
  <Words>279</Words>
  <Application>Microsoft Office PowerPoint</Application>
  <PresentationFormat>Panorámica</PresentationFormat>
  <Paragraphs>37</Paragraphs>
  <Slides>17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MyriadPro-Regular</vt:lpstr>
      <vt:lpstr>1_Custom Design</vt:lpstr>
      <vt:lpstr>Custom Design</vt:lpstr>
      <vt:lpstr>Apoyos regionales de la Ficyt para la participación en proyectos internacionales de I+D+i</vt:lpstr>
      <vt:lpstr>Presentación de PowerPoint</vt:lpstr>
      <vt:lpstr>Enterprise Europe Network – 56 países</vt:lpstr>
      <vt:lpstr>Enterprise Europe Network – GalacteaPlus – Asturias </vt:lpstr>
      <vt:lpstr>Servicios GalacteaPlus</vt:lpstr>
      <vt:lpstr>Buscador de oportunidades tecnológicas</vt:lpstr>
      <vt:lpstr>Presentación de PowerPoint</vt:lpstr>
      <vt:lpstr>Detalle de oportunidad tecnológica</vt:lpstr>
      <vt:lpstr>Formulario de expresión de interés</vt:lpstr>
      <vt:lpstr>Alertas por correo eléctronico</vt:lpstr>
      <vt:lpstr>Publicación de una búsqueda de socios</vt:lpstr>
      <vt:lpstr>Brokerage events</vt:lpstr>
      <vt:lpstr>Oficina de Proyectos Europeos</vt:lpstr>
      <vt:lpstr>Oficina de Proyectos Europeos</vt:lpstr>
      <vt:lpstr>Oficina de Proyectos Europeos</vt:lpstr>
      <vt:lpstr>Oficina de Proyectos Europeos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EEN-MADRID 2022-2025</dc:title>
  <dc:creator>JESUS ROJO</dc:creator>
  <cp:lastModifiedBy>Carlos Encinas Martínez</cp:lastModifiedBy>
  <cp:revision>4</cp:revision>
  <cp:lastPrinted>2016-02-22T15:26:33Z</cp:lastPrinted>
  <dcterms:created xsi:type="dcterms:W3CDTF">2022-04-07T11:51:25Z</dcterms:created>
  <dcterms:modified xsi:type="dcterms:W3CDTF">2023-11-14T07:18:14Z</dcterms:modified>
</cp:coreProperties>
</file>